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6" r:id="rId3"/>
    <p:sldId id="257" r:id="rId4"/>
    <p:sldId id="273" r:id="rId5"/>
    <p:sldId id="272" r:id="rId6"/>
    <p:sldId id="258" r:id="rId7"/>
    <p:sldId id="275" r:id="rId8"/>
    <p:sldId id="274" r:id="rId9"/>
    <p:sldId id="276" r:id="rId10"/>
    <p:sldId id="277" r:id="rId11"/>
    <p:sldId id="278" r:id="rId12"/>
    <p:sldId id="279" r:id="rId13"/>
    <p:sldId id="280" r:id="rId14"/>
    <p:sldId id="284" r:id="rId15"/>
    <p:sldId id="281"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78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A619F-9D77-2BF8-1F69-C5942C6085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D6B4B1-CC47-5553-2A42-B5BFDCEAF6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263146-2269-8BAC-ACE0-9D527A1BFB30}"/>
              </a:ext>
            </a:extLst>
          </p:cNvPr>
          <p:cNvSpPr>
            <a:spLocks noGrp="1"/>
          </p:cNvSpPr>
          <p:nvPr>
            <p:ph type="dt" sz="half" idx="10"/>
          </p:nvPr>
        </p:nvSpPr>
        <p:spPr/>
        <p:txBody>
          <a:bodyPr/>
          <a:lstStyle/>
          <a:p>
            <a:fld id="{DBE15035-A328-4BD2-A934-7DC5354079A7}" type="datetimeFigureOut">
              <a:rPr lang="en-US" smtClean="0"/>
              <a:t>6/5/2023</a:t>
            </a:fld>
            <a:endParaRPr lang="en-US"/>
          </a:p>
        </p:txBody>
      </p:sp>
      <p:sp>
        <p:nvSpPr>
          <p:cNvPr id="5" name="Footer Placeholder 4">
            <a:extLst>
              <a:ext uri="{FF2B5EF4-FFF2-40B4-BE49-F238E27FC236}">
                <a16:creationId xmlns:a16="http://schemas.microsoft.com/office/drawing/2014/main" id="{30315A1E-5375-FA55-A360-1447B5B3F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089885-704A-724C-3C8A-1EAA2817441A}"/>
              </a:ext>
            </a:extLst>
          </p:cNvPr>
          <p:cNvSpPr>
            <a:spLocks noGrp="1"/>
          </p:cNvSpPr>
          <p:nvPr>
            <p:ph type="sldNum" sz="quarter" idx="12"/>
          </p:nvPr>
        </p:nvSpPr>
        <p:spPr/>
        <p:txBody>
          <a:bodyPr/>
          <a:lstStyle/>
          <a:p>
            <a:fld id="{FA25E05A-D05C-497E-B566-695389C6F3A9}" type="slidenum">
              <a:rPr lang="en-US" smtClean="0"/>
              <a:t>‹#›</a:t>
            </a:fld>
            <a:endParaRPr lang="en-US"/>
          </a:p>
        </p:txBody>
      </p:sp>
    </p:spTree>
    <p:extLst>
      <p:ext uri="{BB962C8B-B14F-4D97-AF65-F5344CB8AC3E}">
        <p14:creationId xmlns:p14="http://schemas.microsoft.com/office/powerpoint/2010/main" val="1546311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41EA-43C0-618A-475E-DA9BBB783B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244AD6-F0F3-636A-0563-CDE92DC403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68D768-143C-2AF6-495A-2B490C6C939F}"/>
              </a:ext>
            </a:extLst>
          </p:cNvPr>
          <p:cNvSpPr>
            <a:spLocks noGrp="1"/>
          </p:cNvSpPr>
          <p:nvPr>
            <p:ph type="dt" sz="half" idx="10"/>
          </p:nvPr>
        </p:nvSpPr>
        <p:spPr/>
        <p:txBody>
          <a:bodyPr/>
          <a:lstStyle/>
          <a:p>
            <a:fld id="{DBE15035-A328-4BD2-A934-7DC5354079A7}" type="datetimeFigureOut">
              <a:rPr lang="en-US" smtClean="0"/>
              <a:t>6/5/2023</a:t>
            </a:fld>
            <a:endParaRPr lang="en-US"/>
          </a:p>
        </p:txBody>
      </p:sp>
      <p:sp>
        <p:nvSpPr>
          <p:cNvPr id="5" name="Footer Placeholder 4">
            <a:extLst>
              <a:ext uri="{FF2B5EF4-FFF2-40B4-BE49-F238E27FC236}">
                <a16:creationId xmlns:a16="http://schemas.microsoft.com/office/drawing/2014/main" id="{0FAE0B77-7047-9F05-3BC0-7733E51C1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DB644-D210-175B-725B-FA6A93AAB0E2}"/>
              </a:ext>
            </a:extLst>
          </p:cNvPr>
          <p:cNvSpPr>
            <a:spLocks noGrp="1"/>
          </p:cNvSpPr>
          <p:nvPr>
            <p:ph type="sldNum" sz="quarter" idx="12"/>
          </p:nvPr>
        </p:nvSpPr>
        <p:spPr/>
        <p:txBody>
          <a:bodyPr/>
          <a:lstStyle/>
          <a:p>
            <a:fld id="{FA25E05A-D05C-497E-B566-695389C6F3A9}" type="slidenum">
              <a:rPr lang="en-US" smtClean="0"/>
              <a:t>‹#›</a:t>
            </a:fld>
            <a:endParaRPr lang="en-US"/>
          </a:p>
        </p:txBody>
      </p:sp>
    </p:spTree>
    <p:extLst>
      <p:ext uri="{BB962C8B-B14F-4D97-AF65-F5344CB8AC3E}">
        <p14:creationId xmlns:p14="http://schemas.microsoft.com/office/powerpoint/2010/main" val="812037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BC0787-BA6B-9C4F-CADD-4DF87499ED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32DEBE-4193-0DD1-333D-16D18EBCE9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3BA592-0775-7340-1F61-6300EEB5E146}"/>
              </a:ext>
            </a:extLst>
          </p:cNvPr>
          <p:cNvSpPr>
            <a:spLocks noGrp="1"/>
          </p:cNvSpPr>
          <p:nvPr>
            <p:ph type="dt" sz="half" idx="10"/>
          </p:nvPr>
        </p:nvSpPr>
        <p:spPr/>
        <p:txBody>
          <a:bodyPr/>
          <a:lstStyle/>
          <a:p>
            <a:fld id="{DBE15035-A328-4BD2-A934-7DC5354079A7}" type="datetimeFigureOut">
              <a:rPr lang="en-US" smtClean="0"/>
              <a:t>6/5/2023</a:t>
            </a:fld>
            <a:endParaRPr lang="en-US"/>
          </a:p>
        </p:txBody>
      </p:sp>
      <p:sp>
        <p:nvSpPr>
          <p:cNvPr id="5" name="Footer Placeholder 4">
            <a:extLst>
              <a:ext uri="{FF2B5EF4-FFF2-40B4-BE49-F238E27FC236}">
                <a16:creationId xmlns:a16="http://schemas.microsoft.com/office/drawing/2014/main" id="{D9A7B5D2-0770-D56F-FF92-9E61E787C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9DDC6D-0841-7B4D-0496-D981D5936EA9}"/>
              </a:ext>
            </a:extLst>
          </p:cNvPr>
          <p:cNvSpPr>
            <a:spLocks noGrp="1"/>
          </p:cNvSpPr>
          <p:nvPr>
            <p:ph type="sldNum" sz="quarter" idx="12"/>
          </p:nvPr>
        </p:nvSpPr>
        <p:spPr/>
        <p:txBody>
          <a:bodyPr/>
          <a:lstStyle/>
          <a:p>
            <a:fld id="{FA25E05A-D05C-497E-B566-695389C6F3A9}" type="slidenum">
              <a:rPr lang="en-US" smtClean="0"/>
              <a:t>‹#›</a:t>
            </a:fld>
            <a:endParaRPr lang="en-US"/>
          </a:p>
        </p:txBody>
      </p:sp>
    </p:spTree>
    <p:extLst>
      <p:ext uri="{BB962C8B-B14F-4D97-AF65-F5344CB8AC3E}">
        <p14:creationId xmlns:p14="http://schemas.microsoft.com/office/powerpoint/2010/main" val="3299707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73C30-C14F-E403-BB5F-95907F7740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9D3D74-E71F-24A6-9296-09CC0B84AD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B301B-776B-21D8-9A5E-0341E7F2A7AA}"/>
              </a:ext>
            </a:extLst>
          </p:cNvPr>
          <p:cNvSpPr>
            <a:spLocks noGrp="1"/>
          </p:cNvSpPr>
          <p:nvPr>
            <p:ph type="dt" sz="half" idx="10"/>
          </p:nvPr>
        </p:nvSpPr>
        <p:spPr/>
        <p:txBody>
          <a:bodyPr/>
          <a:lstStyle/>
          <a:p>
            <a:fld id="{DBE15035-A328-4BD2-A934-7DC5354079A7}" type="datetimeFigureOut">
              <a:rPr lang="en-US" smtClean="0"/>
              <a:t>6/5/2023</a:t>
            </a:fld>
            <a:endParaRPr lang="en-US"/>
          </a:p>
        </p:txBody>
      </p:sp>
      <p:sp>
        <p:nvSpPr>
          <p:cNvPr id="5" name="Footer Placeholder 4">
            <a:extLst>
              <a:ext uri="{FF2B5EF4-FFF2-40B4-BE49-F238E27FC236}">
                <a16:creationId xmlns:a16="http://schemas.microsoft.com/office/drawing/2014/main" id="{3A1A222C-0060-D96C-EAC8-00B5A416E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B4EE3-C0D7-7B49-F18D-2660FBCA0F33}"/>
              </a:ext>
            </a:extLst>
          </p:cNvPr>
          <p:cNvSpPr>
            <a:spLocks noGrp="1"/>
          </p:cNvSpPr>
          <p:nvPr>
            <p:ph type="sldNum" sz="quarter" idx="12"/>
          </p:nvPr>
        </p:nvSpPr>
        <p:spPr/>
        <p:txBody>
          <a:bodyPr/>
          <a:lstStyle/>
          <a:p>
            <a:fld id="{FA25E05A-D05C-497E-B566-695389C6F3A9}" type="slidenum">
              <a:rPr lang="en-US" smtClean="0"/>
              <a:t>‹#›</a:t>
            </a:fld>
            <a:endParaRPr lang="en-US"/>
          </a:p>
        </p:txBody>
      </p:sp>
    </p:spTree>
    <p:extLst>
      <p:ext uri="{BB962C8B-B14F-4D97-AF65-F5344CB8AC3E}">
        <p14:creationId xmlns:p14="http://schemas.microsoft.com/office/powerpoint/2010/main" val="2059050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30DFB-375F-ADF6-070E-3ED40CC950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940B20-8678-B045-6457-E3C3227CEE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DF5873-ECD9-15E8-EABA-9299122C34AD}"/>
              </a:ext>
            </a:extLst>
          </p:cNvPr>
          <p:cNvSpPr>
            <a:spLocks noGrp="1"/>
          </p:cNvSpPr>
          <p:nvPr>
            <p:ph type="dt" sz="half" idx="10"/>
          </p:nvPr>
        </p:nvSpPr>
        <p:spPr/>
        <p:txBody>
          <a:bodyPr/>
          <a:lstStyle/>
          <a:p>
            <a:fld id="{DBE15035-A328-4BD2-A934-7DC5354079A7}" type="datetimeFigureOut">
              <a:rPr lang="en-US" smtClean="0"/>
              <a:t>6/5/2023</a:t>
            </a:fld>
            <a:endParaRPr lang="en-US"/>
          </a:p>
        </p:txBody>
      </p:sp>
      <p:sp>
        <p:nvSpPr>
          <p:cNvPr id="5" name="Footer Placeholder 4">
            <a:extLst>
              <a:ext uri="{FF2B5EF4-FFF2-40B4-BE49-F238E27FC236}">
                <a16:creationId xmlns:a16="http://schemas.microsoft.com/office/drawing/2014/main" id="{93535006-845D-E146-EB10-0E6ADE550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99E11E-0F72-7319-EC1D-43827A9E7195}"/>
              </a:ext>
            </a:extLst>
          </p:cNvPr>
          <p:cNvSpPr>
            <a:spLocks noGrp="1"/>
          </p:cNvSpPr>
          <p:nvPr>
            <p:ph type="sldNum" sz="quarter" idx="12"/>
          </p:nvPr>
        </p:nvSpPr>
        <p:spPr/>
        <p:txBody>
          <a:bodyPr/>
          <a:lstStyle/>
          <a:p>
            <a:fld id="{FA25E05A-D05C-497E-B566-695389C6F3A9}" type="slidenum">
              <a:rPr lang="en-US" smtClean="0"/>
              <a:t>‹#›</a:t>
            </a:fld>
            <a:endParaRPr lang="en-US"/>
          </a:p>
        </p:txBody>
      </p:sp>
    </p:spTree>
    <p:extLst>
      <p:ext uri="{BB962C8B-B14F-4D97-AF65-F5344CB8AC3E}">
        <p14:creationId xmlns:p14="http://schemas.microsoft.com/office/powerpoint/2010/main" val="2929169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621FD-05F6-E827-30B0-BA4EC7CAD5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9041A4-E357-0EC1-253B-5AFED4CB12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9A8C9C-E030-ADD1-3FE8-DF5C53BE85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A5A6AF-84FF-596E-A6CA-38671E33AA73}"/>
              </a:ext>
            </a:extLst>
          </p:cNvPr>
          <p:cNvSpPr>
            <a:spLocks noGrp="1"/>
          </p:cNvSpPr>
          <p:nvPr>
            <p:ph type="dt" sz="half" idx="10"/>
          </p:nvPr>
        </p:nvSpPr>
        <p:spPr/>
        <p:txBody>
          <a:bodyPr/>
          <a:lstStyle/>
          <a:p>
            <a:fld id="{DBE15035-A328-4BD2-A934-7DC5354079A7}" type="datetimeFigureOut">
              <a:rPr lang="en-US" smtClean="0"/>
              <a:t>6/5/2023</a:t>
            </a:fld>
            <a:endParaRPr lang="en-US"/>
          </a:p>
        </p:txBody>
      </p:sp>
      <p:sp>
        <p:nvSpPr>
          <p:cNvPr id="6" name="Footer Placeholder 5">
            <a:extLst>
              <a:ext uri="{FF2B5EF4-FFF2-40B4-BE49-F238E27FC236}">
                <a16:creationId xmlns:a16="http://schemas.microsoft.com/office/drawing/2014/main" id="{C192AB97-5502-0A43-2C3C-5172175E55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F3BFD-CA33-0964-F75A-09C0A761723C}"/>
              </a:ext>
            </a:extLst>
          </p:cNvPr>
          <p:cNvSpPr>
            <a:spLocks noGrp="1"/>
          </p:cNvSpPr>
          <p:nvPr>
            <p:ph type="sldNum" sz="quarter" idx="12"/>
          </p:nvPr>
        </p:nvSpPr>
        <p:spPr/>
        <p:txBody>
          <a:bodyPr/>
          <a:lstStyle/>
          <a:p>
            <a:fld id="{FA25E05A-D05C-497E-B566-695389C6F3A9}" type="slidenum">
              <a:rPr lang="en-US" smtClean="0"/>
              <a:t>‹#›</a:t>
            </a:fld>
            <a:endParaRPr lang="en-US"/>
          </a:p>
        </p:txBody>
      </p:sp>
    </p:spTree>
    <p:extLst>
      <p:ext uri="{BB962C8B-B14F-4D97-AF65-F5344CB8AC3E}">
        <p14:creationId xmlns:p14="http://schemas.microsoft.com/office/powerpoint/2010/main" val="1729085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99C4-6CD2-E45E-D667-5D47F51F1E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3DEE7C-19DF-F809-1B65-BD1366B6FE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BE9B95-1672-E1E5-4A08-4AA96AE11E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A4A133-4457-6E9D-DCAA-447A5B9485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936A39-F89A-C82F-9339-B38F11FF02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4FBA64-207C-67F6-E7A5-B1DC250EC314}"/>
              </a:ext>
            </a:extLst>
          </p:cNvPr>
          <p:cNvSpPr>
            <a:spLocks noGrp="1"/>
          </p:cNvSpPr>
          <p:nvPr>
            <p:ph type="dt" sz="half" idx="10"/>
          </p:nvPr>
        </p:nvSpPr>
        <p:spPr/>
        <p:txBody>
          <a:bodyPr/>
          <a:lstStyle/>
          <a:p>
            <a:fld id="{DBE15035-A328-4BD2-A934-7DC5354079A7}" type="datetimeFigureOut">
              <a:rPr lang="en-US" smtClean="0"/>
              <a:t>6/5/2023</a:t>
            </a:fld>
            <a:endParaRPr lang="en-US"/>
          </a:p>
        </p:txBody>
      </p:sp>
      <p:sp>
        <p:nvSpPr>
          <p:cNvPr id="8" name="Footer Placeholder 7">
            <a:extLst>
              <a:ext uri="{FF2B5EF4-FFF2-40B4-BE49-F238E27FC236}">
                <a16:creationId xmlns:a16="http://schemas.microsoft.com/office/drawing/2014/main" id="{4DDA4A68-2C92-2C44-6383-FB652C3A78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20D90F-3D94-8ED4-2EEE-EE8E334A1768}"/>
              </a:ext>
            </a:extLst>
          </p:cNvPr>
          <p:cNvSpPr>
            <a:spLocks noGrp="1"/>
          </p:cNvSpPr>
          <p:nvPr>
            <p:ph type="sldNum" sz="quarter" idx="12"/>
          </p:nvPr>
        </p:nvSpPr>
        <p:spPr/>
        <p:txBody>
          <a:bodyPr/>
          <a:lstStyle/>
          <a:p>
            <a:fld id="{FA25E05A-D05C-497E-B566-695389C6F3A9}" type="slidenum">
              <a:rPr lang="en-US" smtClean="0"/>
              <a:t>‹#›</a:t>
            </a:fld>
            <a:endParaRPr lang="en-US"/>
          </a:p>
        </p:txBody>
      </p:sp>
    </p:spTree>
    <p:extLst>
      <p:ext uri="{BB962C8B-B14F-4D97-AF65-F5344CB8AC3E}">
        <p14:creationId xmlns:p14="http://schemas.microsoft.com/office/powerpoint/2010/main" val="3051913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0F7C-EBF9-1E31-72AF-FFAAF4C69E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98F0B2-0529-4FA0-EC7B-C679E864DDEB}"/>
              </a:ext>
            </a:extLst>
          </p:cNvPr>
          <p:cNvSpPr>
            <a:spLocks noGrp="1"/>
          </p:cNvSpPr>
          <p:nvPr>
            <p:ph type="dt" sz="half" idx="10"/>
          </p:nvPr>
        </p:nvSpPr>
        <p:spPr/>
        <p:txBody>
          <a:bodyPr/>
          <a:lstStyle/>
          <a:p>
            <a:fld id="{DBE15035-A328-4BD2-A934-7DC5354079A7}" type="datetimeFigureOut">
              <a:rPr lang="en-US" smtClean="0"/>
              <a:t>6/5/2023</a:t>
            </a:fld>
            <a:endParaRPr lang="en-US"/>
          </a:p>
        </p:txBody>
      </p:sp>
      <p:sp>
        <p:nvSpPr>
          <p:cNvPr id="4" name="Footer Placeholder 3">
            <a:extLst>
              <a:ext uri="{FF2B5EF4-FFF2-40B4-BE49-F238E27FC236}">
                <a16:creationId xmlns:a16="http://schemas.microsoft.com/office/drawing/2014/main" id="{1B279A95-3C58-8DAF-C81E-FF6BFCBF06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8F2F4-7533-2655-10BD-E6353062D7D0}"/>
              </a:ext>
            </a:extLst>
          </p:cNvPr>
          <p:cNvSpPr>
            <a:spLocks noGrp="1"/>
          </p:cNvSpPr>
          <p:nvPr>
            <p:ph type="sldNum" sz="quarter" idx="12"/>
          </p:nvPr>
        </p:nvSpPr>
        <p:spPr/>
        <p:txBody>
          <a:bodyPr/>
          <a:lstStyle/>
          <a:p>
            <a:fld id="{FA25E05A-D05C-497E-B566-695389C6F3A9}" type="slidenum">
              <a:rPr lang="en-US" smtClean="0"/>
              <a:t>‹#›</a:t>
            </a:fld>
            <a:endParaRPr lang="en-US"/>
          </a:p>
        </p:txBody>
      </p:sp>
    </p:spTree>
    <p:extLst>
      <p:ext uri="{BB962C8B-B14F-4D97-AF65-F5344CB8AC3E}">
        <p14:creationId xmlns:p14="http://schemas.microsoft.com/office/powerpoint/2010/main" val="308442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7962A0-0CCE-A677-01BC-5D90FE764874}"/>
              </a:ext>
            </a:extLst>
          </p:cNvPr>
          <p:cNvSpPr>
            <a:spLocks noGrp="1"/>
          </p:cNvSpPr>
          <p:nvPr>
            <p:ph type="dt" sz="half" idx="10"/>
          </p:nvPr>
        </p:nvSpPr>
        <p:spPr/>
        <p:txBody>
          <a:bodyPr/>
          <a:lstStyle/>
          <a:p>
            <a:fld id="{DBE15035-A328-4BD2-A934-7DC5354079A7}" type="datetimeFigureOut">
              <a:rPr lang="en-US" smtClean="0"/>
              <a:t>6/5/2023</a:t>
            </a:fld>
            <a:endParaRPr lang="en-US"/>
          </a:p>
        </p:txBody>
      </p:sp>
      <p:sp>
        <p:nvSpPr>
          <p:cNvPr id="3" name="Footer Placeholder 2">
            <a:extLst>
              <a:ext uri="{FF2B5EF4-FFF2-40B4-BE49-F238E27FC236}">
                <a16:creationId xmlns:a16="http://schemas.microsoft.com/office/drawing/2014/main" id="{36EE2F16-D228-4E8E-10C6-2E9A13BD9A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68AB11-B751-1BDA-6073-FB0918F8914D}"/>
              </a:ext>
            </a:extLst>
          </p:cNvPr>
          <p:cNvSpPr>
            <a:spLocks noGrp="1"/>
          </p:cNvSpPr>
          <p:nvPr>
            <p:ph type="sldNum" sz="quarter" idx="12"/>
          </p:nvPr>
        </p:nvSpPr>
        <p:spPr/>
        <p:txBody>
          <a:bodyPr/>
          <a:lstStyle/>
          <a:p>
            <a:fld id="{FA25E05A-D05C-497E-B566-695389C6F3A9}" type="slidenum">
              <a:rPr lang="en-US" smtClean="0"/>
              <a:t>‹#›</a:t>
            </a:fld>
            <a:endParaRPr lang="en-US"/>
          </a:p>
        </p:txBody>
      </p:sp>
    </p:spTree>
    <p:extLst>
      <p:ext uri="{BB962C8B-B14F-4D97-AF65-F5344CB8AC3E}">
        <p14:creationId xmlns:p14="http://schemas.microsoft.com/office/powerpoint/2010/main" val="4185366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8E174-E0BC-C4AF-20E9-4AF7477E6A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A3CFAB-D6F2-0063-206E-8AB78FCFFD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49B2EE-4B67-1ED1-C60F-FD11865CFB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0FC3C8-0207-4644-A020-3F82DEE246BB}"/>
              </a:ext>
            </a:extLst>
          </p:cNvPr>
          <p:cNvSpPr>
            <a:spLocks noGrp="1"/>
          </p:cNvSpPr>
          <p:nvPr>
            <p:ph type="dt" sz="half" idx="10"/>
          </p:nvPr>
        </p:nvSpPr>
        <p:spPr/>
        <p:txBody>
          <a:bodyPr/>
          <a:lstStyle/>
          <a:p>
            <a:fld id="{DBE15035-A328-4BD2-A934-7DC5354079A7}" type="datetimeFigureOut">
              <a:rPr lang="en-US" smtClean="0"/>
              <a:t>6/5/2023</a:t>
            </a:fld>
            <a:endParaRPr lang="en-US"/>
          </a:p>
        </p:txBody>
      </p:sp>
      <p:sp>
        <p:nvSpPr>
          <p:cNvPr id="6" name="Footer Placeholder 5">
            <a:extLst>
              <a:ext uri="{FF2B5EF4-FFF2-40B4-BE49-F238E27FC236}">
                <a16:creationId xmlns:a16="http://schemas.microsoft.com/office/drawing/2014/main" id="{FE05AC9B-469C-E576-455B-43E6FD010D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74F45E-5E4D-D069-01F2-87D17141001A}"/>
              </a:ext>
            </a:extLst>
          </p:cNvPr>
          <p:cNvSpPr>
            <a:spLocks noGrp="1"/>
          </p:cNvSpPr>
          <p:nvPr>
            <p:ph type="sldNum" sz="quarter" idx="12"/>
          </p:nvPr>
        </p:nvSpPr>
        <p:spPr/>
        <p:txBody>
          <a:bodyPr/>
          <a:lstStyle/>
          <a:p>
            <a:fld id="{FA25E05A-D05C-497E-B566-695389C6F3A9}" type="slidenum">
              <a:rPr lang="en-US" smtClean="0"/>
              <a:t>‹#›</a:t>
            </a:fld>
            <a:endParaRPr lang="en-US"/>
          </a:p>
        </p:txBody>
      </p:sp>
    </p:spTree>
    <p:extLst>
      <p:ext uri="{BB962C8B-B14F-4D97-AF65-F5344CB8AC3E}">
        <p14:creationId xmlns:p14="http://schemas.microsoft.com/office/powerpoint/2010/main" val="1960234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9CE45-C39C-32DE-829A-C28709F15E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094F3-5163-D55F-8461-1CB7A4020E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06DBD6-8C5D-FAB3-0CAF-D85A472D5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61F64-368F-DC9E-57AE-2426CFEEDAF4}"/>
              </a:ext>
            </a:extLst>
          </p:cNvPr>
          <p:cNvSpPr>
            <a:spLocks noGrp="1"/>
          </p:cNvSpPr>
          <p:nvPr>
            <p:ph type="dt" sz="half" idx="10"/>
          </p:nvPr>
        </p:nvSpPr>
        <p:spPr/>
        <p:txBody>
          <a:bodyPr/>
          <a:lstStyle/>
          <a:p>
            <a:fld id="{DBE15035-A328-4BD2-A934-7DC5354079A7}" type="datetimeFigureOut">
              <a:rPr lang="en-US" smtClean="0"/>
              <a:t>6/5/2023</a:t>
            </a:fld>
            <a:endParaRPr lang="en-US"/>
          </a:p>
        </p:txBody>
      </p:sp>
      <p:sp>
        <p:nvSpPr>
          <p:cNvPr id="6" name="Footer Placeholder 5">
            <a:extLst>
              <a:ext uri="{FF2B5EF4-FFF2-40B4-BE49-F238E27FC236}">
                <a16:creationId xmlns:a16="http://schemas.microsoft.com/office/drawing/2014/main" id="{A46E4C7B-94FD-4523-123D-560C6B3F24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DF0CC0-FE5E-7719-D019-BD9278899E0C}"/>
              </a:ext>
            </a:extLst>
          </p:cNvPr>
          <p:cNvSpPr>
            <a:spLocks noGrp="1"/>
          </p:cNvSpPr>
          <p:nvPr>
            <p:ph type="sldNum" sz="quarter" idx="12"/>
          </p:nvPr>
        </p:nvSpPr>
        <p:spPr/>
        <p:txBody>
          <a:bodyPr/>
          <a:lstStyle/>
          <a:p>
            <a:fld id="{FA25E05A-D05C-497E-B566-695389C6F3A9}" type="slidenum">
              <a:rPr lang="en-US" smtClean="0"/>
              <a:t>‹#›</a:t>
            </a:fld>
            <a:endParaRPr lang="en-US"/>
          </a:p>
        </p:txBody>
      </p:sp>
    </p:spTree>
    <p:extLst>
      <p:ext uri="{BB962C8B-B14F-4D97-AF65-F5344CB8AC3E}">
        <p14:creationId xmlns:p14="http://schemas.microsoft.com/office/powerpoint/2010/main" val="485794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565A55-F0BF-C37C-D1FA-6C052E8417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9E9364-3EEF-62F8-35B2-ECF282049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CDD801-5A39-CDD5-D8FD-8CF27D335F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15035-A328-4BD2-A934-7DC5354079A7}" type="datetimeFigureOut">
              <a:rPr lang="en-US" smtClean="0"/>
              <a:t>6/5/2023</a:t>
            </a:fld>
            <a:endParaRPr lang="en-US"/>
          </a:p>
        </p:txBody>
      </p:sp>
      <p:sp>
        <p:nvSpPr>
          <p:cNvPr id="5" name="Footer Placeholder 4">
            <a:extLst>
              <a:ext uri="{FF2B5EF4-FFF2-40B4-BE49-F238E27FC236}">
                <a16:creationId xmlns:a16="http://schemas.microsoft.com/office/drawing/2014/main" id="{6A00A5F6-83E7-CFB0-B3C4-37E0A055F7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0C0423-8BCC-7F31-41DD-B7413B35C8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5E05A-D05C-497E-B566-695389C6F3A9}"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EAC69103-AC0D-1772-7AFE-2B5FA934364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977396" y="-331076"/>
            <a:ext cx="2478156" cy="2478156"/>
          </a:xfrm>
          <a:prstGeom prst="rect">
            <a:avLst/>
          </a:prstGeom>
        </p:spPr>
      </p:pic>
    </p:spTree>
    <p:extLst>
      <p:ext uri="{BB962C8B-B14F-4D97-AF65-F5344CB8AC3E}">
        <p14:creationId xmlns:p14="http://schemas.microsoft.com/office/powerpoint/2010/main" val="2376209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ideo" Target="https://www.youtube.com/embed/5KH8V8coqzI?feature=oembed"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6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Diagonal Corners Rounded 8">
            <a:extLst>
              <a:ext uri="{FF2B5EF4-FFF2-40B4-BE49-F238E27FC236}">
                <a16:creationId xmlns:a16="http://schemas.microsoft.com/office/drawing/2014/main" id="{9243CC37-6EB8-15D7-269F-69C126ED6FE9}"/>
              </a:ext>
            </a:extLst>
          </p:cNvPr>
          <p:cNvSpPr/>
          <p:nvPr/>
        </p:nvSpPr>
        <p:spPr>
          <a:xfrm>
            <a:off x="2645664" y="2602007"/>
            <a:ext cx="8041571" cy="2899286"/>
          </a:xfrm>
          <a:prstGeom prst="round2DiagRect">
            <a:avLst/>
          </a:prstGeom>
          <a:solidFill>
            <a:schemeClr val="accent4">
              <a:lumMod val="20000"/>
              <a:lumOff val="80000"/>
            </a:schemeClr>
          </a:solidFill>
          <a:ln w="57150">
            <a:solidFill>
              <a:schemeClr val="accent5">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a:solidFill>
                    <a:srgbClr val="4472C4">
                      <a:lumMod val="75000"/>
                    </a:srgbClr>
                  </a:solidFill>
                </a:ln>
                <a:solidFill>
                  <a:srgbClr val="FF0000"/>
                </a:solidFill>
                <a:highlight>
                  <a:srgbClr val="FFFF00"/>
                </a:highlight>
                <a:latin typeface="UTM Cookies" panose="02040603050506020204" pitchFamily="18" charset="0"/>
              </a:rPr>
              <a:t>TỰ NHIÊN VÀ XÃ HỘI</a:t>
            </a:r>
            <a:endParaRPr kumimoji="0" lang="en-US" sz="6600" b="0" i="0" u="none" strike="noStrike" kern="1200" cap="none" spc="0" normalizeH="0" baseline="0" noProof="0" dirty="0">
              <a:ln>
                <a:solidFill>
                  <a:srgbClr val="4472C4">
                    <a:lumMod val="75000"/>
                  </a:srgbClr>
                </a:solidFill>
              </a:ln>
              <a:solidFill>
                <a:srgbClr val="FF0000"/>
              </a:solidFill>
              <a:effectLst/>
              <a:highlight>
                <a:srgbClr val="FFFF00"/>
              </a:highlight>
              <a:uLnTx/>
              <a:uFillTx/>
              <a:latin typeface="UTM Cookies" panose="02040603050506020204" pitchFamily="18" charset="0"/>
            </a:endParaRPr>
          </a:p>
        </p:txBody>
      </p:sp>
      <p:sp>
        <p:nvSpPr>
          <p:cNvPr id="8" name="Rectangle 7">
            <a:extLst>
              <a:ext uri="{FF2B5EF4-FFF2-40B4-BE49-F238E27FC236}">
                <a16:creationId xmlns:a16="http://schemas.microsoft.com/office/drawing/2014/main" id="{DA488B3E-E764-29F4-0166-EE16081494A9}"/>
              </a:ext>
            </a:extLst>
          </p:cNvPr>
          <p:cNvSpPr/>
          <p:nvPr/>
        </p:nvSpPr>
        <p:spPr>
          <a:xfrm>
            <a:off x="1504765" y="295308"/>
            <a:ext cx="9301051" cy="2327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ln>
                  <a:solidFill>
                    <a:prstClr val="black">
                      <a:lumMod val="75000"/>
                      <a:lumOff val="25000"/>
                    </a:prstClr>
                  </a:solidFill>
                </a:ln>
                <a:solidFill>
                  <a:srgbClr val="00B0F0"/>
                </a:solidFill>
                <a:latin typeface="Times New Roman" panose="02020603050405020304" pitchFamily="18" charset="0"/>
                <a:cs typeface="Times New Roman" panose="02020603050405020304" pitchFamily="18" charset="0"/>
              </a:rPr>
              <a:t>ỦY BAN NHÂN DÂN QUẬN 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solidFill>
                    <a:prstClr val="black">
                      <a:lumMod val="75000"/>
                      <a:lumOff val="25000"/>
                    </a:prstClr>
                  </a:solidFill>
                </a:ln>
                <a:solidFill>
                  <a:srgbClr val="00B0F0"/>
                </a:solidFill>
                <a:effectLst/>
                <a:uLnTx/>
                <a:uFillTx/>
                <a:latin typeface="Times New Roman" panose="02020603050405020304" pitchFamily="18" charset="0"/>
                <a:cs typeface="Times New Roman" panose="02020603050405020304" pitchFamily="18" charset="0"/>
              </a:rPr>
              <a:t>TRƯỜNG</a:t>
            </a:r>
            <a:r>
              <a:rPr kumimoji="0" lang="en-US" sz="3200" b="1" i="0" u="none" strike="noStrike" kern="1200" cap="none" spc="0" normalizeH="0" noProof="0" dirty="0">
                <a:ln>
                  <a:solidFill>
                    <a:prstClr val="black">
                      <a:lumMod val="75000"/>
                      <a:lumOff val="25000"/>
                    </a:prstClr>
                  </a:solidFill>
                </a:ln>
                <a:solidFill>
                  <a:srgbClr val="00B0F0"/>
                </a:solidFill>
                <a:effectLst/>
                <a:uLnTx/>
                <a:uFillTx/>
                <a:latin typeface="Times New Roman" panose="02020603050405020304" pitchFamily="18" charset="0"/>
                <a:cs typeface="Times New Roman" panose="02020603050405020304" pitchFamily="18" charset="0"/>
              </a:rPr>
              <a:t> TIỂU HỌC NGUYỄN TRUNG NGẠN</a:t>
            </a:r>
            <a:endParaRPr kumimoji="0" lang="en-US" sz="3200" b="1" i="0" u="none" strike="noStrike" kern="1200" cap="none" spc="0" normalizeH="0" baseline="0" noProof="0" dirty="0">
              <a:ln>
                <a:solidFill>
                  <a:prstClr val="black">
                    <a:lumMod val="75000"/>
                    <a:lumOff val="25000"/>
                  </a:prstClr>
                </a:solidFill>
              </a:ln>
              <a:solidFill>
                <a:srgbClr val="00B0F0"/>
              </a:solidFill>
              <a:effectLst/>
              <a:uLnTx/>
              <a:uFillTx/>
              <a:latin typeface="Times New Roman" panose="02020603050405020304" pitchFamily="18" charset="0"/>
              <a:cs typeface="Times New Roman" panose="02020603050405020304" pitchFamily="18" charset="0"/>
            </a:endParaRPr>
          </a:p>
        </p:txBody>
      </p:sp>
      <p:pic>
        <p:nvPicPr>
          <p:cNvPr id="7" name="Picture 6" descr="A group of children's toys&#10;&#10;Description automatically generated with low confidence">
            <a:extLst>
              <a:ext uri="{FF2B5EF4-FFF2-40B4-BE49-F238E27FC236}">
                <a16:creationId xmlns:a16="http://schemas.microsoft.com/office/drawing/2014/main" id="{97EE7235-D6A6-111E-2E83-2C560F197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010" y="3023080"/>
            <a:ext cx="3594890" cy="3594890"/>
          </a:xfrm>
          <a:prstGeom prst="rect">
            <a:avLst/>
          </a:prstGeom>
        </p:spPr>
      </p:pic>
    </p:spTree>
    <p:extLst>
      <p:ext uri="{BB962C8B-B14F-4D97-AF65-F5344CB8AC3E}">
        <p14:creationId xmlns:p14="http://schemas.microsoft.com/office/powerpoint/2010/main" val="215556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34" presetClass="emph" presetSubtype="0" fill="hold" grpId="0" nodeType="withEffect">
                                  <p:stCondLst>
                                    <p:cond delay="0"/>
                                  </p:stCondLst>
                                  <p:iterate type="lt">
                                    <p:tmPct val="10000"/>
                                  </p:iterate>
                                  <p:childTnLst>
                                    <p:animMotion origin="layout" path="M 3.33333E-6 7.40741E-7 L 3.33333E-6 -0.07222 " pathEditMode="relative" rAng="0" ptsTypes="AA">
                                      <p:cBhvr>
                                        <p:cTn id="12" dur="250" accel="50000" decel="50000" autoRev="1" fill="hold">
                                          <p:stCondLst>
                                            <p:cond delay="0"/>
                                          </p:stCondLst>
                                        </p:cTn>
                                        <p:tgtEl>
                                          <p:spTgt spid="8"/>
                                        </p:tgtEl>
                                        <p:attrNameLst>
                                          <p:attrName>ppt_x</p:attrName>
                                          <p:attrName>ppt_y</p:attrName>
                                        </p:attrNameLst>
                                      </p:cBhvr>
                                      <p:rCtr x="0" y="-3611"/>
                                    </p:animMotion>
                                    <p:animRot by="1500000">
                                      <p:cBhvr>
                                        <p:cTn id="13" dur="125" fill="hold">
                                          <p:stCondLst>
                                            <p:cond delay="0"/>
                                          </p:stCondLst>
                                        </p:cTn>
                                        <p:tgtEl>
                                          <p:spTgt spid="8"/>
                                        </p:tgtEl>
                                        <p:attrNameLst>
                                          <p:attrName>r</p:attrName>
                                        </p:attrNameLst>
                                      </p:cBhvr>
                                    </p:animRot>
                                    <p:animRot by="-1500000">
                                      <p:cBhvr>
                                        <p:cTn id="14" dur="125" fill="hold">
                                          <p:stCondLst>
                                            <p:cond delay="125"/>
                                          </p:stCondLst>
                                        </p:cTn>
                                        <p:tgtEl>
                                          <p:spTgt spid="8"/>
                                        </p:tgtEl>
                                        <p:attrNameLst>
                                          <p:attrName>r</p:attrName>
                                        </p:attrNameLst>
                                      </p:cBhvr>
                                    </p:animRot>
                                    <p:animRot by="-1500000">
                                      <p:cBhvr>
                                        <p:cTn id="15" dur="125" fill="hold">
                                          <p:stCondLst>
                                            <p:cond delay="250"/>
                                          </p:stCondLst>
                                        </p:cTn>
                                        <p:tgtEl>
                                          <p:spTgt spid="8"/>
                                        </p:tgtEl>
                                        <p:attrNameLst>
                                          <p:attrName>r</p:attrName>
                                        </p:attrNameLst>
                                      </p:cBhvr>
                                    </p:animRot>
                                    <p:animRot by="1500000">
                                      <p:cBhvr>
                                        <p:cTn id="16" dur="125" fill="hold">
                                          <p:stCondLst>
                                            <p:cond delay="375"/>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nature&#10;&#10;Description automatically generated">
            <a:extLst>
              <a:ext uri="{FF2B5EF4-FFF2-40B4-BE49-F238E27FC236}">
                <a16:creationId xmlns:a16="http://schemas.microsoft.com/office/drawing/2014/main" id="{E6464AE3-CBBA-02E7-6EDF-49A074469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DE3555A-E553-A0BA-DCA8-14C74C316C39}"/>
              </a:ext>
            </a:extLst>
          </p:cNvPr>
          <p:cNvSpPr/>
          <p:nvPr/>
        </p:nvSpPr>
        <p:spPr>
          <a:xfrm>
            <a:off x="651150" y="434261"/>
            <a:ext cx="4530123" cy="1007401"/>
          </a:xfrm>
          <a:prstGeom prst="roundRect">
            <a:avLst/>
          </a:prstGeom>
          <a:solidFill>
            <a:schemeClr val="bg1"/>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n w="22225">
                  <a:solidFill>
                    <a:schemeClr val="accent5">
                      <a:lumMod val="75000"/>
                    </a:schemeClr>
                  </a:solidFill>
                  <a:prstDash val="solid"/>
                </a:ln>
                <a:solidFill>
                  <a:schemeClr val="accent4">
                    <a:lumMod val="60000"/>
                    <a:lumOff val="40000"/>
                  </a:schemeClr>
                </a:solidFill>
                <a:latin typeface="UTM Cookies" panose="02040603050506020204" pitchFamily="18" charset="0"/>
                <a:cs typeface="Calibri" panose="020F0502020204030204" pitchFamily="34" charset="0"/>
              </a:rPr>
              <a:t>Gợi ý giới thiệu</a:t>
            </a:r>
          </a:p>
        </p:txBody>
      </p:sp>
      <p:sp>
        <p:nvSpPr>
          <p:cNvPr id="13" name="Rectangle: Rounded Corners 12">
            <a:extLst>
              <a:ext uri="{FF2B5EF4-FFF2-40B4-BE49-F238E27FC236}">
                <a16:creationId xmlns:a16="http://schemas.microsoft.com/office/drawing/2014/main" id="{E0ED52C6-58BF-11E2-D1A0-2E1F5B8F72CA}"/>
              </a:ext>
            </a:extLst>
          </p:cNvPr>
          <p:cNvSpPr/>
          <p:nvPr/>
        </p:nvSpPr>
        <p:spPr>
          <a:xfrm>
            <a:off x="5446295" y="937961"/>
            <a:ext cx="6547701" cy="5725906"/>
          </a:xfrm>
          <a:prstGeom prst="roundRect">
            <a:avLst>
              <a:gd name="adj" fmla="val 16667"/>
            </a:avLst>
          </a:prstGeom>
          <a:solidFill>
            <a:schemeClr val="bg1"/>
          </a:solidFill>
          <a:ln w="57150">
            <a:solidFill>
              <a:schemeClr val="accent2">
                <a:lumMod val="60000"/>
                <a:lumOff val="40000"/>
              </a:schemeClr>
            </a:solidFill>
            <a:prstDash val="sysDash"/>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n w="22225">
                  <a:solidFill>
                    <a:schemeClr val="accent5">
                      <a:lumMod val="75000"/>
                    </a:schemeClr>
                  </a:solidFill>
                  <a:prstDash val="solid"/>
                </a:ln>
                <a:solidFill>
                  <a:schemeClr val="accent4">
                    <a:lumMod val="60000"/>
                    <a:lumOff val="40000"/>
                  </a:schemeClr>
                </a:solidFill>
                <a:latin typeface="UTM Cookies" panose="02040603050506020204" pitchFamily="18" charset="0"/>
                <a:cs typeface="Calibri" panose="020F0502020204030204" pitchFamily="34" charset="0"/>
              </a:rPr>
              <a:t>Đảo Phú Quốc</a:t>
            </a:r>
          </a:p>
          <a:p>
            <a:pPr algn="just"/>
            <a:r>
              <a:rPr lang="en-US" sz="2400" b="0" i="0">
                <a:solidFill>
                  <a:srgbClr val="000000"/>
                </a:solidFill>
                <a:effectLst/>
              </a:rPr>
              <a:t>Em đã biết đến Đảo </a:t>
            </a:r>
            <a:r>
              <a:rPr lang="vi-VN" sz="2400" b="0" i="0">
                <a:solidFill>
                  <a:srgbClr val="000000"/>
                </a:solidFill>
                <a:effectLst/>
              </a:rPr>
              <a:t>Phú Quốc</a:t>
            </a:r>
            <a:r>
              <a:rPr lang="en-US" sz="2400" b="0" i="0">
                <a:solidFill>
                  <a:srgbClr val="000000"/>
                </a:solidFill>
                <a:effectLst/>
              </a:rPr>
              <a:t> qua Tivi. Đây</a:t>
            </a:r>
            <a:r>
              <a:rPr lang="vi-VN" sz="2400" b="0" i="0">
                <a:solidFill>
                  <a:srgbClr val="000000"/>
                </a:solidFill>
                <a:effectLst/>
              </a:rPr>
              <a:t> là một quần đảo xinh đẹp nằm sâu trong vùng vịnh Thái Lan, thuộc tỉnh Kiên Giang ở vùng biển phía Nam của tổ quốc, đảo Ngọc Phú Quốc – hòn đảo lớn nhất của Việt Nam, cũng là đảo lớn nhất trong quần thể 22 đảo tại đây được giới du lịch đánh giá là đảo ngọc thiên đường với những cảnh đẹp có một không hai. Nước biển nơi đây trong vắt, những dòng suối yên bình cùng nhiều hải sản độc đáo chính là lợi thế tuyệt vời của</a:t>
            </a:r>
            <a:r>
              <a:rPr lang="en-US" sz="2400" b="0" i="0">
                <a:solidFill>
                  <a:srgbClr val="000000"/>
                </a:solidFill>
                <a:effectLst/>
              </a:rPr>
              <a:t> Phú Quốc.</a:t>
            </a:r>
            <a:endParaRPr lang="en-US" sz="2400" b="1">
              <a:ln w="22225">
                <a:solidFill>
                  <a:schemeClr val="accent5">
                    <a:lumMod val="75000"/>
                  </a:schemeClr>
                </a:solidFill>
                <a:prstDash val="solid"/>
              </a:ln>
              <a:solidFill>
                <a:schemeClr val="accent4">
                  <a:lumMod val="60000"/>
                  <a:lumOff val="40000"/>
                </a:schemeClr>
              </a:solidFill>
              <a:cs typeface="Calibri" panose="020F0502020204030204" pitchFamily="34" charset="0"/>
            </a:endParaRPr>
          </a:p>
        </p:txBody>
      </p:sp>
      <p:sp>
        <p:nvSpPr>
          <p:cNvPr id="10" name="Rectangle: Rounded Corners 9">
            <a:extLst>
              <a:ext uri="{FF2B5EF4-FFF2-40B4-BE49-F238E27FC236}">
                <a16:creationId xmlns:a16="http://schemas.microsoft.com/office/drawing/2014/main" id="{4B035B96-1923-41D4-0A23-AACEF1EBC4CC}"/>
              </a:ext>
            </a:extLst>
          </p:cNvPr>
          <p:cNvSpPr/>
          <p:nvPr/>
        </p:nvSpPr>
        <p:spPr>
          <a:xfrm>
            <a:off x="270193" y="1571123"/>
            <a:ext cx="5320480" cy="4982077"/>
          </a:xfrm>
          <a:prstGeom prst="roundRect">
            <a:avLst/>
          </a:prstGeom>
          <a:solidFill>
            <a:schemeClr val="bg1"/>
          </a:solidFill>
          <a:ln w="57150">
            <a:solidFill>
              <a:schemeClr val="accent2">
                <a:lumMod val="60000"/>
                <a:lumOff val="40000"/>
              </a:schemeClr>
            </a:solidFill>
            <a:prstDash val="sysDash"/>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n w="22225">
                <a:solidFill>
                  <a:schemeClr val="accent5">
                    <a:lumMod val="75000"/>
                  </a:schemeClr>
                </a:solidFill>
                <a:prstDash val="solid"/>
              </a:ln>
              <a:solidFill>
                <a:schemeClr val="accent4">
                  <a:lumMod val="60000"/>
                  <a:lumOff val="40000"/>
                </a:schemeClr>
              </a:solidFill>
              <a:latin typeface="UTM Cookies" panose="02040603050506020204" pitchFamily="18" charset="0"/>
              <a:cs typeface="Calibri" panose="020F0502020204030204" pitchFamily="34" charset="0"/>
            </a:endParaRPr>
          </a:p>
        </p:txBody>
      </p:sp>
      <p:pic>
        <p:nvPicPr>
          <p:cNvPr id="12" name="Picture 11" descr="A beach with palm trees and blue water&#10;&#10;Description automatically generated with low confidence">
            <a:extLst>
              <a:ext uri="{FF2B5EF4-FFF2-40B4-BE49-F238E27FC236}">
                <a16:creationId xmlns:a16="http://schemas.microsoft.com/office/drawing/2014/main" id="{FCD99692-03B3-7D5B-B7EB-F6A2C3921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221" y="1875923"/>
            <a:ext cx="4981074" cy="4025535"/>
          </a:xfrm>
          <a:prstGeom prst="roundRect">
            <a:avLst/>
          </a:prstGeom>
        </p:spPr>
      </p:pic>
    </p:spTree>
    <p:extLst>
      <p:ext uri="{BB962C8B-B14F-4D97-AF65-F5344CB8AC3E}">
        <p14:creationId xmlns:p14="http://schemas.microsoft.com/office/powerpoint/2010/main" val="2950301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nature&#10;&#10;Description automatically generated">
            <a:extLst>
              <a:ext uri="{FF2B5EF4-FFF2-40B4-BE49-F238E27FC236}">
                <a16:creationId xmlns:a16="http://schemas.microsoft.com/office/drawing/2014/main" id="{E6464AE3-CBBA-02E7-6EDF-49A074469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DE3555A-E553-A0BA-DCA8-14C74C316C39}"/>
              </a:ext>
            </a:extLst>
          </p:cNvPr>
          <p:cNvSpPr/>
          <p:nvPr/>
        </p:nvSpPr>
        <p:spPr>
          <a:xfrm>
            <a:off x="4357927" y="461421"/>
            <a:ext cx="4530123" cy="1185438"/>
          </a:xfrm>
          <a:prstGeom prst="roundRect">
            <a:avLst/>
          </a:prstGeom>
          <a:solidFill>
            <a:schemeClr val="bg1"/>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n w="22225">
                  <a:solidFill>
                    <a:schemeClr val="accent5">
                      <a:lumMod val="75000"/>
                    </a:schemeClr>
                  </a:solidFill>
                  <a:prstDash val="solid"/>
                </a:ln>
                <a:solidFill>
                  <a:schemeClr val="accent4">
                    <a:lumMod val="60000"/>
                    <a:lumOff val="40000"/>
                  </a:schemeClr>
                </a:solidFill>
                <a:latin typeface="UTM Cookies" panose="02040603050506020204" pitchFamily="18" charset="0"/>
                <a:cs typeface="Calibri" panose="020F0502020204030204" pitchFamily="34" charset="0"/>
              </a:rPr>
              <a:t>HS giới thiệu trước lớp</a:t>
            </a:r>
          </a:p>
        </p:txBody>
      </p:sp>
      <p:pic>
        <p:nvPicPr>
          <p:cNvPr id="3" name="Picture 2" descr="A picture containing toy, doll&#10;&#10;Description automatically generated">
            <a:extLst>
              <a:ext uri="{FF2B5EF4-FFF2-40B4-BE49-F238E27FC236}">
                <a16:creationId xmlns:a16="http://schemas.microsoft.com/office/drawing/2014/main" id="{78701E2A-92E7-08EF-01CF-72E73EA39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2101"/>
            <a:ext cx="3017367" cy="4937509"/>
          </a:xfrm>
          <a:prstGeom prst="rect">
            <a:avLst/>
          </a:prstGeom>
        </p:spPr>
      </p:pic>
      <p:sp>
        <p:nvSpPr>
          <p:cNvPr id="4" name="Speech Bubble: Oval 3">
            <a:extLst>
              <a:ext uri="{FF2B5EF4-FFF2-40B4-BE49-F238E27FC236}">
                <a16:creationId xmlns:a16="http://schemas.microsoft.com/office/drawing/2014/main" id="{FFAAF073-ADC0-4183-C2D3-10F0FF145C3F}"/>
              </a:ext>
            </a:extLst>
          </p:cNvPr>
          <p:cNvSpPr/>
          <p:nvPr/>
        </p:nvSpPr>
        <p:spPr>
          <a:xfrm>
            <a:off x="2439089" y="1941093"/>
            <a:ext cx="3208246" cy="994669"/>
          </a:xfrm>
          <a:prstGeom prst="wedgeEllipseCallout">
            <a:avLst>
              <a:gd name="adj1" fmla="val -37135"/>
              <a:gd name="adj2" fmla="val 100640"/>
            </a:avLst>
          </a:prstGeom>
          <a:solidFill>
            <a:schemeClr val="bg1"/>
          </a:solidFill>
          <a:ln>
            <a:solidFill>
              <a:schemeClr val="accent4">
                <a:lumMod val="60000"/>
                <a:lumOff val="40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n w="22225">
                  <a:solidFill>
                    <a:srgbClr val="C00000"/>
                  </a:solidFill>
                  <a:prstDash val="solid"/>
                </a:ln>
                <a:solidFill>
                  <a:srgbClr val="C00000"/>
                </a:solidFill>
                <a:cs typeface="Calibri" panose="020F0502020204030204" pitchFamily="34" charset="0"/>
              </a:rPr>
              <a:t>HS trình bày</a:t>
            </a:r>
            <a:endParaRPr lang="en-US" sz="2800">
              <a:solidFill>
                <a:sysClr val="windowText" lastClr="000000"/>
              </a:solidFill>
              <a:latin typeface="Calibri" panose="020F0502020204030204" pitchFamily="34" charset="0"/>
              <a:cs typeface="Calibri" panose="020F0502020204030204" pitchFamily="34" charset="0"/>
            </a:endParaRPr>
          </a:p>
        </p:txBody>
      </p:sp>
      <p:pic>
        <p:nvPicPr>
          <p:cNvPr id="6" name="Picture 5" descr="A picture containing toy, doll&#10;&#10;Description automatically generated">
            <a:extLst>
              <a:ext uri="{FF2B5EF4-FFF2-40B4-BE49-F238E27FC236}">
                <a16:creationId xmlns:a16="http://schemas.microsoft.com/office/drawing/2014/main" id="{562AB7FD-C2EF-7951-6E31-90BDC2BFDD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7153">
            <a:off x="7826223" y="1784751"/>
            <a:ext cx="3700853" cy="5111530"/>
          </a:xfrm>
          <a:prstGeom prst="rect">
            <a:avLst/>
          </a:prstGeom>
        </p:spPr>
      </p:pic>
      <p:sp>
        <p:nvSpPr>
          <p:cNvPr id="9" name="Speech Bubble: Oval 8">
            <a:extLst>
              <a:ext uri="{FF2B5EF4-FFF2-40B4-BE49-F238E27FC236}">
                <a16:creationId xmlns:a16="http://schemas.microsoft.com/office/drawing/2014/main" id="{A56033B5-5E28-8AEC-8065-7D52D43A3AE1}"/>
              </a:ext>
            </a:extLst>
          </p:cNvPr>
          <p:cNvSpPr/>
          <p:nvPr/>
        </p:nvSpPr>
        <p:spPr>
          <a:xfrm>
            <a:off x="3382273" y="3429000"/>
            <a:ext cx="4530124" cy="1428615"/>
          </a:xfrm>
          <a:prstGeom prst="wedgeEllipseCallout">
            <a:avLst>
              <a:gd name="adj1" fmla="val 69457"/>
              <a:gd name="adj2" fmla="val -55375"/>
            </a:avLst>
          </a:prstGeom>
          <a:solidFill>
            <a:schemeClr val="bg1"/>
          </a:solidFill>
          <a:ln>
            <a:solidFill>
              <a:schemeClr val="tx2">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n w="22225">
                  <a:solidFill>
                    <a:srgbClr val="C00000"/>
                  </a:solidFill>
                  <a:prstDash val="solid"/>
                </a:ln>
                <a:solidFill>
                  <a:srgbClr val="C00000"/>
                </a:solidFill>
                <a:cs typeface="Calibri" panose="020F0502020204030204" pitchFamily="34" charset="0"/>
              </a:rPr>
              <a:t>HS nhận xét, góp ý</a:t>
            </a:r>
          </a:p>
        </p:txBody>
      </p:sp>
    </p:spTree>
    <p:extLst>
      <p:ext uri="{BB962C8B-B14F-4D97-AF65-F5344CB8AC3E}">
        <p14:creationId xmlns:p14="http://schemas.microsoft.com/office/powerpoint/2010/main" val="114117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nature&#10;&#10;Description automatically generated">
            <a:extLst>
              <a:ext uri="{FF2B5EF4-FFF2-40B4-BE49-F238E27FC236}">
                <a16:creationId xmlns:a16="http://schemas.microsoft.com/office/drawing/2014/main" id="{E6464AE3-CBBA-02E7-6EDF-49A074469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DE3555A-E553-A0BA-DCA8-14C74C316C39}"/>
              </a:ext>
            </a:extLst>
          </p:cNvPr>
          <p:cNvSpPr/>
          <p:nvPr/>
        </p:nvSpPr>
        <p:spPr>
          <a:xfrm>
            <a:off x="1038038" y="181300"/>
            <a:ext cx="10913330" cy="1439513"/>
          </a:xfrm>
          <a:prstGeom prst="roundRect">
            <a:avLst/>
          </a:prstGeom>
          <a:solidFill>
            <a:schemeClr val="bg1"/>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n w="22225">
                  <a:solidFill>
                    <a:schemeClr val="accent2"/>
                  </a:solidFill>
                  <a:prstDash val="solid"/>
                </a:ln>
                <a:solidFill>
                  <a:srgbClr val="FFC000"/>
                </a:solidFill>
                <a:cs typeface="Calibri" panose="020F0502020204030204" pitchFamily="34" charset="0"/>
              </a:rPr>
              <a:t>Hãy cho biết các địa danh Tây Ninh, Đà Nẵng, Sơn La, Hà Nội, Thừa Thiên Huế, Đồng bằng sông Cửa Long thộc miền nào của đất nước. Em đến địa phương này chưa? Nơi đây có gì đặc biệt?</a:t>
            </a:r>
          </a:p>
        </p:txBody>
      </p:sp>
      <p:pic>
        <p:nvPicPr>
          <p:cNvPr id="3" name="Picture 2" descr="A picture containing toy, doll&#10;&#10;Description automatically generated">
            <a:extLst>
              <a:ext uri="{FF2B5EF4-FFF2-40B4-BE49-F238E27FC236}">
                <a16:creationId xmlns:a16="http://schemas.microsoft.com/office/drawing/2014/main" id="{78701E2A-92E7-08EF-01CF-72E73EA39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2101"/>
            <a:ext cx="3017367" cy="4937509"/>
          </a:xfrm>
          <a:prstGeom prst="rect">
            <a:avLst/>
          </a:prstGeom>
        </p:spPr>
      </p:pic>
      <p:sp>
        <p:nvSpPr>
          <p:cNvPr id="9" name="Speech Bubble: Oval 8">
            <a:extLst>
              <a:ext uri="{FF2B5EF4-FFF2-40B4-BE49-F238E27FC236}">
                <a16:creationId xmlns:a16="http://schemas.microsoft.com/office/drawing/2014/main" id="{A56033B5-5E28-8AEC-8065-7D52D43A3AE1}"/>
              </a:ext>
            </a:extLst>
          </p:cNvPr>
          <p:cNvSpPr/>
          <p:nvPr/>
        </p:nvSpPr>
        <p:spPr>
          <a:xfrm>
            <a:off x="3617919" y="1772101"/>
            <a:ext cx="5445453" cy="2754658"/>
          </a:xfrm>
          <a:prstGeom prst="wedgeEllipseCallout">
            <a:avLst>
              <a:gd name="adj1" fmla="val 59055"/>
              <a:gd name="adj2" fmla="val 29741"/>
            </a:avLst>
          </a:prstGeom>
          <a:solidFill>
            <a:schemeClr val="bg1"/>
          </a:solidFill>
          <a:ln>
            <a:solidFill>
              <a:schemeClr val="tx2">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a:ln w="22225">
                  <a:solidFill>
                    <a:srgbClr val="C00000"/>
                  </a:solidFill>
                  <a:prstDash val="solid"/>
                </a:ln>
                <a:solidFill>
                  <a:srgbClr val="C00000"/>
                </a:solidFill>
                <a:cs typeface="Calibri" panose="020F0502020204030204" pitchFamily="34" charset="0"/>
              </a:rPr>
              <a:t>Tây Ninh thuộc miền Đông Nam Bộ. Em đã đi du lịch Núi Bà ở đây. Ở đây, có núi Bà hùng vĩ bao phủ bởi mây và đặc biệt có muối tôm Tây Ninh rất ngon.</a:t>
            </a:r>
          </a:p>
        </p:txBody>
      </p:sp>
      <p:pic>
        <p:nvPicPr>
          <p:cNvPr id="5" name="Picture 4" descr="A picture containing toy, doll&#10;&#10;Description automatically generated">
            <a:extLst>
              <a:ext uri="{FF2B5EF4-FFF2-40B4-BE49-F238E27FC236}">
                <a16:creationId xmlns:a16="http://schemas.microsoft.com/office/drawing/2014/main" id="{6EE78E73-79BE-F3D7-B24E-79B89A753F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7153">
            <a:off x="8676771" y="2859349"/>
            <a:ext cx="3365463" cy="4648297"/>
          </a:xfrm>
          <a:prstGeom prst="rect">
            <a:avLst/>
          </a:prstGeom>
        </p:spPr>
      </p:pic>
      <p:sp>
        <p:nvSpPr>
          <p:cNvPr id="7" name="Speech Bubble: Oval 6">
            <a:extLst>
              <a:ext uri="{FF2B5EF4-FFF2-40B4-BE49-F238E27FC236}">
                <a16:creationId xmlns:a16="http://schemas.microsoft.com/office/drawing/2014/main" id="{557A00D7-E3EC-19F1-6D93-F4B7D5C6308F}"/>
              </a:ext>
            </a:extLst>
          </p:cNvPr>
          <p:cNvSpPr/>
          <p:nvPr/>
        </p:nvSpPr>
        <p:spPr>
          <a:xfrm>
            <a:off x="2787155" y="4526759"/>
            <a:ext cx="4119581" cy="1237844"/>
          </a:xfrm>
          <a:prstGeom prst="wedgeEllipseCallout">
            <a:avLst>
              <a:gd name="adj1" fmla="val -70342"/>
              <a:gd name="adj2" fmla="val -111102"/>
            </a:avLst>
          </a:prstGeom>
          <a:solidFill>
            <a:schemeClr val="bg1"/>
          </a:solidFill>
          <a:ln>
            <a:solidFill>
              <a:schemeClr val="tx2">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n w="22225">
                  <a:solidFill>
                    <a:srgbClr val="C00000"/>
                  </a:solidFill>
                  <a:prstDash val="solid"/>
                </a:ln>
                <a:solidFill>
                  <a:srgbClr val="C00000"/>
                </a:solidFill>
                <a:cs typeface="Calibri" panose="020F0502020204030204" pitchFamily="34" charset="0"/>
              </a:rPr>
              <a:t>HS nhận xét, góp ý</a:t>
            </a:r>
          </a:p>
        </p:txBody>
      </p:sp>
    </p:spTree>
    <p:extLst>
      <p:ext uri="{BB962C8B-B14F-4D97-AF65-F5344CB8AC3E}">
        <p14:creationId xmlns:p14="http://schemas.microsoft.com/office/powerpoint/2010/main" val="79096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10;&#10;Description automatically generated">
            <a:extLst>
              <a:ext uri="{FF2B5EF4-FFF2-40B4-BE49-F238E27FC236}">
                <a16:creationId xmlns:a16="http://schemas.microsoft.com/office/drawing/2014/main" id="{FA55C0DD-CB55-09B3-D494-77437D44A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Content Placeholder 5" descr="A picture containing toy, doll&#10;&#10;Description automatically generated">
            <a:extLst>
              <a:ext uri="{FF2B5EF4-FFF2-40B4-BE49-F238E27FC236}">
                <a16:creationId xmlns:a16="http://schemas.microsoft.com/office/drawing/2014/main" id="{CD114425-D776-4B45-AD9B-0468F3338A0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48132" y="1440562"/>
            <a:ext cx="2682184" cy="5334063"/>
          </a:xfrm>
        </p:spPr>
      </p:pic>
      <p:sp>
        <p:nvSpPr>
          <p:cNvPr id="7" name="Rectangle: Rounded Corners 6">
            <a:extLst>
              <a:ext uri="{FF2B5EF4-FFF2-40B4-BE49-F238E27FC236}">
                <a16:creationId xmlns:a16="http://schemas.microsoft.com/office/drawing/2014/main" id="{DE6AE165-7A1D-2595-00FF-67DB4A6CCCBD}"/>
              </a:ext>
            </a:extLst>
          </p:cNvPr>
          <p:cNvSpPr/>
          <p:nvPr/>
        </p:nvSpPr>
        <p:spPr>
          <a:xfrm>
            <a:off x="3930316" y="1074821"/>
            <a:ext cx="7331242" cy="2685424"/>
          </a:xfrm>
          <a:prstGeom prst="roundRect">
            <a:avLst>
              <a:gd name="adj" fmla="val 16667"/>
            </a:avLst>
          </a:prstGeom>
          <a:solidFill>
            <a:schemeClr val="bg1"/>
          </a:solidFill>
          <a:ln w="57150">
            <a:solidFill>
              <a:schemeClr val="accent2">
                <a:lumMod val="60000"/>
                <a:lumOff val="40000"/>
              </a:schemeClr>
            </a:solidFill>
            <a:prstDash val="sysDash"/>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accent2"/>
                </a:solidFill>
                <a:latin typeface="UTM Cookies" panose="02040603050506020204" pitchFamily="18" charset="0"/>
              </a:rPr>
              <a:t>Bình chọn thủ lĩnh xuất sắc nhất bằng cách dơ tay.</a:t>
            </a:r>
            <a:endParaRPr lang="en-US" sz="2400" b="1">
              <a:ln w="22225">
                <a:solidFill>
                  <a:schemeClr val="accent5">
                    <a:lumMod val="75000"/>
                  </a:schemeClr>
                </a:solidFill>
                <a:prstDash val="solid"/>
              </a:ln>
              <a:solidFill>
                <a:schemeClr val="accent4">
                  <a:lumMod val="60000"/>
                  <a:lumOff val="40000"/>
                </a:schemeClr>
              </a:solidFill>
              <a:cs typeface="Calibri" panose="020F0502020204030204" pitchFamily="34" charset="0"/>
            </a:endParaRPr>
          </a:p>
        </p:txBody>
      </p:sp>
      <p:sp>
        <p:nvSpPr>
          <p:cNvPr id="8" name="Heart 7">
            <a:extLst>
              <a:ext uri="{FF2B5EF4-FFF2-40B4-BE49-F238E27FC236}">
                <a16:creationId xmlns:a16="http://schemas.microsoft.com/office/drawing/2014/main" id="{475E7D9C-B2EF-7B48-3A18-8A179301CBA1}"/>
              </a:ext>
            </a:extLst>
          </p:cNvPr>
          <p:cNvSpPr/>
          <p:nvPr/>
        </p:nvSpPr>
        <p:spPr>
          <a:xfrm>
            <a:off x="10732169" y="3262939"/>
            <a:ext cx="994610" cy="994611"/>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art 8">
            <a:extLst>
              <a:ext uri="{FF2B5EF4-FFF2-40B4-BE49-F238E27FC236}">
                <a16:creationId xmlns:a16="http://schemas.microsoft.com/office/drawing/2014/main" id="{C06A645F-E8A0-F2B3-5BF6-E51150EFD8FB}"/>
              </a:ext>
            </a:extLst>
          </p:cNvPr>
          <p:cNvSpPr/>
          <p:nvPr/>
        </p:nvSpPr>
        <p:spPr>
          <a:xfrm>
            <a:off x="3368843" y="577515"/>
            <a:ext cx="994610" cy="994611"/>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7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chimes.wav"/>
          </p:stSnd>
        </p:sndAc>
      </p:transition>
    </mc:Choice>
    <mc:Fallback xmlns="">
      <p:transition spd="slow">
        <p:fade/>
        <p:sndAc>
          <p:stSnd>
            <p:snd r:embed="rId5" name="chimes.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10;&#10;Description automatically generated">
            <a:extLst>
              <a:ext uri="{FF2B5EF4-FFF2-40B4-BE49-F238E27FC236}">
                <a16:creationId xmlns:a16="http://schemas.microsoft.com/office/drawing/2014/main" id="{FA55C0DD-CB55-09B3-D494-77437D44A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Content Placeholder 5" descr="A picture containing toy, doll&#10;&#10;Description automatically generated">
            <a:extLst>
              <a:ext uri="{FF2B5EF4-FFF2-40B4-BE49-F238E27FC236}">
                <a16:creationId xmlns:a16="http://schemas.microsoft.com/office/drawing/2014/main" id="{CD114425-D776-4B45-AD9B-0468F3338A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34556" y="1176280"/>
            <a:ext cx="2490383" cy="4952629"/>
          </a:xfrm>
        </p:spPr>
      </p:pic>
      <p:sp>
        <p:nvSpPr>
          <p:cNvPr id="2" name="Cloud 1">
            <a:extLst>
              <a:ext uri="{FF2B5EF4-FFF2-40B4-BE49-F238E27FC236}">
                <a16:creationId xmlns:a16="http://schemas.microsoft.com/office/drawing/2014/main" id="{3A33A54A-36BD-3724-A889-168B1EB1848B}"/>
              </a:ext>
            </a:extLst>
          </p:cNvPr>
          <p:cNvSpPr/>
          <p:nvPr/>
        </p:nvSpPr>
        <p:spPr>
          <a:xfrm>
            <a:off x="1414272" y="0"/>
            <a:ext cx="8595359" cy="1659667"/>
          </a:xfrm>
          <a:prstGeom prst="cloud">
            <a:avLst/>
          </a:prstGeom>
          <a:solidFill>
            <a:schemeClr val="bg1"/>
          </a:solidFill>
          <a:ln>
            <a:solidFill>
              <a:schemeClr val="bg1">
                <a:lumMod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22225">
                  <a:solidFill>
                    <a:srgbClr val="002060"/>
                  </a:solidFill>
                  <a:prstDash val="solid"/>
                </a:ln>
                <a:solidFill>
                  <a:srgbClr val="FFFF00"/>
                </a:solidFill>
                <a:effectLst/>
                <a:uLnTx/>
                <a:uFillTx/>
                <a:latin typeface="Calibri" panose="020F0502020204030204"/>
                <a:ea typeface="+mn-ea"/>
                <a:cs typeface="+mn-cs"/>
              </a:rPr>
              <a:t>Tiêu</a:t>
            </a:r>
            <a:r>
              <a:rPr kumimoji="0" lang="en-US" sz="5400" b="1" i="0" u="none" strike="noStrike" kern="1200" cap="none" spc="0" normalizeH="0" noProof="0" dirty="0">
                <a:ln w="22225">
                  <a:solidFill>
                    <a:srgbClr val="002060"/>
                  </a:solidFill>
                  <a:prstDash val="solid"/>
                </a:ln>
                <a:solidFill>
                  <a:srgbClr val="FFFF00"/>
                </a:solidFill>
                <a:effectLst/>
                <a:uLnTx/>
                <a:uFillTx/>
                <a:latin typeface="Calibri" panose="020F0502020204030204"/>
                <a:ea typeface="+mn-ea"/>
                <a:cs typeface="+mn-cs"/>
              </a:rPr>
              <a:t> </a:t>
            </a:r>
            <a:r>
              <a:rPr kumimoji="0" lang="en-US" sz="5400" b="1" i="0" u="none" strike="noStrike" kern="1200" cap="none" spc="0" normalizeH="0" noProof="0" dirty="0" err="1">
                <a:ln w="22225">
                  <a:solidFill>
                    <a:srgbClr val="002060"/>
                  </a:solidFill>
                  <a:prstDash val="solid"/>
                </a:ln>
                <a:solidFill>
                  <a:srgbClr val="FFFF00"/>
                </a:solidFill>
                <a:effectLst/>
                <a:uLnTx/>
                <a:uFillTx/>
                <a:latin typeface="Calibri" panose="020F0502020204030204"/>
                <a:ea typeface="+mn-ea"/>
                <a:cs typeface="+mn-cs"/>
              </a:rPr>
              <a:t>chí</a:t>
            </a:r>
            <a:r>
              <a:rPr kumimoji="0" lang="en-US" sz="5400" b="1" i="0" u="none" strike="noStrike" kern="1200" cap="none" spc="0" normalizeH="0" noProof="0" dirty="0">
                <a:ln w="22225">
                  <a:solidFill>
                    <a:srgbClr val="002060"/>
                  </a:solidFill>
                  <a:prstDash val="solid"/>
                </a:ln>
                <a:solidFill>
                  <a:srgbClr val="FFFF00"/>
                </a:solidFill>
                <a:effectLst/>
                <a:uLnTx/>
                <a:uFillTx/>
                <a:latin typeface="Calibri" panose="020F0502020204030204"/>
                <a:ea typeface="+mn-ea"/>
                <a:cs typeface="+mn-cs"/>
              </a:rPr>
              <a:t> </a:t>
            </a:r>
            <a:r>
              <a:rPr kumimoji="0" lang="en-US" sz="5400" b="1" i="0" u="none" strike="noStrike" kern="1200" cap="none" spc="0" normalizeH="0" noProof="0" dirty="0" err="1">
                <a:ln w="22225">
                  <a:solidFill>
                    <a:srgbClr val="002060"/>
                  </a:solidFill>
                  <a:prstDash val="solid"/>
                </a:ln>
                <a:solidFill>
                  <a:srgbClr val="FFFF00"/>
                </a:solidFill>
                <a:effectLst/>
                <a:uLnTx/>
                <a:uFillTx/>
                <a:latin typeface="Calibri" panose="020F0502020204030204"/>
                <a:ea typeface="+mn-ea"/>
                <a:cs typeface="+mn-cs"/>
              </a:rPr>
              <a:t>đánh</a:t>
            </a:r>
            <a:r>
              <a:rPr kumimoji="0" lang="en-US" sz="5400" b="1" i="0" u="none" strike="noStrike" kern="1200" cap="none" spc="0" normalizeH="0" noProof="0" dirty="0">
                <a:ln w="22225">
                  <a:solidFill>
                    <a:srgbClr val="002060"/>
                  </a:solidFill>
                  <a:prstDash val="solid"/>
                </a:ln>
                <a:solidFill>
                  <a:srgbClr val="FFFF00"/>
                </a:solidFill>
                <a:effectLst/>
                <a:uLnTx/>
                <a:uFillTx/>
                <a:latin typeface="Calibri" panose="020F0502020204030204"/>
                <a:ea typeface="+mn-ea"/>
                <a:cs typeface="+mn-cs"/>
              </a:rPr>
              <a:t> </a:t>
            </a:r>
            <a:r>
              <a:rPr kumimoji="0" lang="en-US" sz="5400" b="1" i="0" u="none" strike="noStrike" kern="1200" cap="none" spc="0" normalizeH="0" noProof="0" dirty="0" err="1">
                <a:ln w="22225">
                  <a:solidFill>
                    <a:srgbClr val="002060"/>
                  </a:solidFill>
                  <a:prstDash val="solid"/>
                </a:ln>
                <a:solidFill>
                  <a:srgbClr val="FFFF00"/>
                </a:solidFill>
                <a:effectLst/>
                <a:uLnTx/>
                <a:uFillTx/>
                <a:latin typeface="Calibri" panose="020F0502020204030204"/>
                <a:ea typeface="+mn-ea"/>
                <a:cs typeface="+mn-cs"/>
              </a:rPr>
              <a:t>giá</a:t>
            </a:r>
            <a:endParaRPr kumimoji="0" lang="en-US" sz="5400" b="1" i="0" u="none" strike="noStrike" kern="1200" cap="none" spc="0" normalizeH="0" baseline="0" noProof="0" dirty="0">
              <a:ln w="22225">
                <a:solidFill>
                  <a:srgbClr val="002060"/>
                </a:solidFill>
                <a:prstDash val="solid"/>
              </a:ln>
              <a:solidFill>
                <a:srgbClr val="FFFF00"/>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CE5F8296-EFE0-BE5E-AC93-B199B16AFEB1}"/>
              </a:ext>
            </a:extLst>
          </p:cNvPr>
          <p:cNvSpPr/>
          <p:nvPr/>
        </p:nvSpPr>
        <p:spPr>
          <a:xfrm>
            <a:off x="2312575" y="1787153"/>
            <a:ext cx="5567868" cy="1498854"/>
          </a:xfrm>
          <a:custGeom>
            <a:avLst/>
            <a:gdLst>
              <a:gd name="connsiteX0" fmla="*/ 0 w 4099722"/>
              <a:gd name="connsiteY0" fmla="*/ 276617 h 1659668"/>
              <a:gd name="connsiteX1" fmla="*/ 276617 w 4099722"/>
              <a:gd name="connsiteY1" fmla="*/ 0 h 1659668"/>
              <a:gd name="connsiteX2" fmla="*/ 3823105 w 4099722"/>
              <a:gd name="connsiteY2" fmla="*/ 0 h 1659668"/>
              <a:gd name="connsiteX3" fmla="*/ 4099722 w 4099722"/>
              <a:gd name="connsiteY3" fmla="*/ 276617 h 1659668"/>
              <a:gd name="connsiteX4" fmla="*/ 4099722 w 4099722"/>
              <a:gd name="connsiteY4" fmla="*/ 1383051 h 1659668"/>
              <a:gd name="connsiteX5" fmla="*/ 3823105 w 4099722"/>
              <a:gd name="connsiteY5" fmla="*/ 1659668 h 1659668"/>
              <a:gd name="connsiteX6" fmla="*/ 276617 w 4099722"/>
              <a:gd name="connsiteY6" fmla="*/ 1659668 h 1659668"/>
              <a:gd name="connsiteX7" fmla="*/ 0 w 4099722"/>
              <a:gd name="connsiteY7" fmla="*/ 1383051 h 1659668"/>
              <a:gd name="connsiteX8" fmla="*/ 0 w 4099722"/>
              <a:gd name="connsiteY8" fmla="*/ 276617 h 16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722" h="1659668" fill="none" extrusionOk="0">
                <a:moveTo>
                  <a:pt x="0" y="276617"/>
                </a:moveTo>
                <a:cubicBezTo>
                  <a:pt x="-1046" y="105286"/>
                  <a:pt x="102633" y="16154"/>
                  <a:pt x="276617" y="0"/>
                </a:cubicBezTo>
                <a:cubicBezTo>
                  <a:pt x="1146529" y="73562"/>
                  <a:pt x="2667823" y="145308"/>
                  <a:pt x="3823105" y="0"/>
                </a:cubicBezTo>
                <a:cubicBezTo>
                  <a:pt x="4001826" y="3483"/>
                  <a:pt x="4111362" y="119806"/>
                  <a:pt x="4099722" y="276617"/>
                </a:cubicBezTo>
                <a:cubicBezTo>
                  <a:pt x="4155647" y="523087"/>
                  <a:pt x="4090607" y="1183993"/>
                  <a:pt x="4099722" y="1383051"/>
                </a:cubicBezTo>
                <a:cubicBezTo>
                  <a:pt x="4080208" y="1537789"/>
                  <a:pt x="3978381" y="1649030"/>
                  <a:pt x="3823105" y="1659668"/>
                </a:cubicBezTo>
                <a:cubicBezTo>
                  <a:pt x="3197959" y="1513454"/>
                  <a:pt x="1754526" y="1661589"/>
                  <a:pt x="276617" y="1659668"/>
                </a:cubicBezTo>
                <a:cubicBezTo>
                  <a:pt x="119593" y="1662590"/>
                  <a:pt x="4370" y="1532594"/>
                  <a:pt x="0" y="1383051"/>
                </a:cubicBezTo>
                <a:cubicBezTo>
                  <a:pt x="-9466" y="1252388"/>
                  <a:pt x="84644" y="401416"/>
                  <a:pt x="0" y="276617"/>
                </a:cubicBezTo>
                <a:close/>
              </a:path>
              <a:path w="4099722" h="1659668" stroke="0" extrusionOk="0">
                <a:moveTo>
                  <a:pt x="0" y="276617"/>
                </a:moveTo>
                <a:cubicBezTo>
                  <a:pt x="-1943" y="125853"/>
                  <a:pt x="129686" y="2952"/>
                  <a:pt x="276617" y="0"/>
                </a:cubicBezTo>
                <a:cubicBezTo>
                  <a:pt x="1716747" y="-42107"/>
                  <a:pt x="3431326" y="2474"/>
                  <a:pt x="3823105" y="0"/>
                </a:cubicBezTo>
                <a:cubicBezTo>
                  <a:pt x="3971808" y="24325"/>
                  <a:pt x="4098635" y="115972"/>
                  <a:pt x="4099722" y="276617"/>
                </a:cubicBezTo>
                <a:cubicBezTo>
                  <a:pt x="4084025" y="412498"/>
                  <a:pt x="4063537" y="1073447"/>
                  <a:pt x="4099722" y="1383051"/>
                </a:cubicBezTo>
                <a:cubicBezTo>
                  <a:pt x="4104911" y="1521223"/>
                  <a:pt x="3954983" y="1653611"/>
                  <a:pt x="3823105" y="1659668"/>
                </a:cubicBezTo>
                <a:cubicBezTo>
                  <a:pt x="2845723" y="1530888"/>
                  <a:pt x="1559049" y="1667505"/>
                  <a:pt x="276617" y="1659668"/>
                </a:cubicBezTo>
                <a:cubicBezTo>
                  <a:pt x="105506" y="1669019"/>
                  <a:pt x="15682" y="1540084"/>
                  <a:pt x="0" y="1383051"/>
                </a:cubicBezTo>
                <a:cubicBezTo>
                  <a:pt x="84532" y="1066301"/>
                  <a:pt x="13712" y="651997"/>
                  <a:pt x="0" y="276617"/>
                </a:cubicBezTo>
                <a:close/>
              </a:path>
            </a:pathLst>
          </a:custGeom>
          <a:solidFill>
            <a:schemeClr val="bg1"/>
          </a:solidFill>
          <a:ln w="57150">
            <a:solidFill>
              <a:schemeClr val="accent4">
                <a:lumMod val="40000"/>
                <a:lumOff val="60000"/>
              </a:schemeClr>
            </a:solidFill>
            <a:prstDash val="dash"/>
            <a:extLst>
              <a:ext uri="{C807C97D-BFC1-408E-A445-0C87EB9F89A2}">
                <ask:lineSketchStyleProps xmlns:ask="http://schemas.microsoft.com/office/drawing/2018/sketchyshapes" sd="598521745">
                  <a:custGeom>
                    <a:avLst/>
                    <a:gdLst>
                      <a:gd name="connsiteX0" fmla="*/ 0 w 5567868"/>
                      <a:gd name="connsiteY0" fmla="*/ 249814 h 1498854"/>
                      <a:gd name="connsiteX1" fmla="*/ 375675 w 5567868"/>
                      <a:gd name="connsiteY1" fmla="*/ 0 h 1498854"/>
                      <a:gd name="connsiteX2" fmla="*/ 5192192 w 5567868"/>
                      <a:gd name="connsiteY2" fmla="*/ 0 h 1498854"/>
                      <a:gd name="connsiteX3" fmla="*/ 5567868 w 5567868"/>
                      <a:gd name="connsiteY3" fmla="*/ 249814 h 1498854"/>
                      <a:gd name="connsiteX4" fmla="*/ 5567868 w 5567868"/>
                      <a:gd name="connsiteY4" fmla="*/ 1249039 h 1498854"/>
                      <a:gd name="connsiteX5" fmla="*/ 5192192 w 5567868"/>
                      <a:gd name="connsiteY5" fmla="*/ 1498854 h 1498854"/>
                      <a:gd name="connsiteX6" fmla="*/ 375675 w 5567868"/>
                      <a:gd name="connsiteY6" fmla="*/ 1498854 h 1498854"/>
                      <a:gd name="connsiteX7" fmla="*/ 0 w 5567868"/>
                      <a:gd name="connsiteY7" fmla="*/ 1249039 h 1498854"/>
                      <a:gd name="connsiteX8" fmla="*/ 0 w 5567868"/>
                      <a:gd name="connsiteY8" fmla="*/ 249814 h 1498854"/>
                      <a:gd name="connsiteX0" fmla="*/ 0 w 5567868"/>
                      <a:gd name="connsiteY0" fmla="*/ 249814 h 1498854"/>
                      <a:gd name="connsiteX1" fmla="*/ 375675 w 5567868"/>
                      <a:gd name="connsiteY1" fmla="*/ 0 h 1498854"/>
                      <a:gd name="connsiteX2" fmla="*/ 5192192 w 5567868"/>
                      <a:gd name="connsiteY2" fmla="*/ 0 h 1498854"/>
                      <a:gd name="connsiteX3" fmla="*/ 5567868 w 5567868"/>
                      <a:gd name="connsiteY3" fmla="*/ 249814 h 1498854"/>
                      <a:gd name="connsiteX4" fmla="*/ 5567868 w 5567868"/>
                      <a:gd name="connsiteY4" fmla="*/ 1249039 h 1498854"/>
                      <a:gd name="connsiteX5" fmla="*/ 5192192 w 5567868"/>
                      <a:gd name="connsiteY5" fmla="*/ 1498854 h 1498854"/>
                      <a:gd name="connsiteX6" fmla="*/ 375675 w 5567868"/>
                      <a:gd name="connsiteY6" fmla="*/ 1498854 h 1498854"/>
                      <a:gd name="connsiteX7" fmla="*/ 0 w 5567868"/>
                      <a:gd name="connsiteY7" fmla="*/ 1249039 h 1498854"/>
                      <a:gd name="connsiteX8" fmla="*/ 0 w 5567868"/>
                      <a:gd name="connsiteY8" fmla="*/ 249814 h 149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7868" h="1498854" fill="none" extrusionOk="0">
                        <a:moveTo>
                          <a:pt x="0" y="249814"/>
                        </a:moveTo>
                        <a:cubicBezTo>
                          <a:pt x="-2960" y="67792"/>
                          <a:pt x="118615" y="30405"/>
                          <a:pt x="375675" y="0"/>
                        </a:cubicBezTo>
                        <a:cubicBezTo>
                          <a:pt x="1602706" y="175848"/>
                          <a:pt x="3761946" y="276463"/>
                          <a:pt x="5192192" y="0"/>
                        </a:cubicBezTo>
                        <a:cubicBezTo>
                          <a:pt x="5461489" y="6712"/>
                          <a:pt x="5605271" y="100701"/>
                          <a:pt x="5567868" y="249814"/>
                        </a:cubicBezTo>
                        <a:cubicBezTo>
                          <a:pt x="5645100" y="461691"/>
                          <a:pt x="5559537" y="1036932"/>
                          <a:pt x="5567868" y="1249039"/>
                        </a:cubicBezTo>
                        <a:cubicBezTo>
                          <a:pt x="5537076" y="1389216"/>
                          <a:pt x="5407979" y="1468412"/>
                          <a:pt x="5192192" y="1498854"/>
                        </a:cubicBezTo>
                        <a:cubicBezTo>
                          <a:pt x="4233097" y="1414274"/>
                          <a:pt x="2665638" y="1575969"/>
                          <a:pt x="375675" y="1498854"/>
                        </a:cubicBezTo>
                        <a:cubicBezTo>
                          <a:pt x="148067" y="1511352"/>
                          <a:pt x="17510" y="1375539"/>
                          <a:pt x="0" y="1249039"/>
                        </a:cubicBezTo>
                        <a:cubicBezTo>
                          <a:pt x="7308" y="1112831"/>
                          <a:pt x="98276" y="342687"/>
                          <a:pt x="0" y="249814"/>
                        </a:cubicBezTo>
                        <a:close/>
                      </a:path>
                      <a:path w="5567868" h="1498854" stroke="0" extrusionOk="0">
                        <a:moveTo>
                          <a:pt x="0" y="249814"/>
                        </a:moveTo>
                        <a:cubicBezTo>
                          <a:pt x="18898" y="128629"/>
                          <a:pt x="192866" y="34354"/>
                          <a:pt x="375675" y="0"/>
                        </a:cubicBezTo>
                        <a:cubicBezTo>
                          <a:pt x="2366921" y="-91636"/>
                          <a:pt x="4646456" y="-70673"/>
                          <a:pt x="5192192" y="0"/>
                        </a:cubicBezTo>
                        <a:cubicBezTo>
                          <a:pt x="5385755" y="27338"/>
                          <a:pt x="5552253" y="96554"/>
                          <a:pt x="5567868" y="249814"/>
                        </a:cubicBezTo>
                        <a:cubicBezTo>
                          <a:pt x="5551509" y="391701"/>
                          <a:pt x="5525231" y="971683"/>
                          <a:pt x="5567868" y="1249039"/>
                        </a:cubicBezTo>
                        <a:cubicBezTo>
                          <a:pt x="5578542" y="1365245"/>
                          <a:pt x="5374814" y="1487706"/>
                          <a:pt x="5192192" y="1498854"/>
                        </a:cubicBezTo>
                        <a:cubicBezTo>
                          <a:pt x="4097107" y="1136610"/>
                          <a:pt x="1982220" y="1335018"/>
                          <a:pt x="375675" y="1498854"/>
                        </a:cubicBezTo>
                        <a:cubicBezTo>
                          <a:pt x="141818" y="1520872"/>
                          <a:pt x="17332" y="1380053"/>
                          <a:pt x="0" y="1249039"/>
                        </a:cubicBezTo>
                        <a:cubicBezTo>
                          <a:pt x="141224" y="955937"/>
                          <a:pt x="42167" y="613654"/>
                          <a:pt x="0" y="249814"/>
                        </a:cubicBezTo>
                        <a:close/>
                      </a:path>
                      <a:path w="5567868" h="1498854" fill="none" stroke="0" extrusionOk="0">
                        <a:moveTo>
                          <a:pt x="0" y="249814"/>
                        </a:moveTo>
                        <a:cubicBezTo>
                          <a:pt x="-4345" y="98104"/>
                          <a:pt x="164236" y="27151"/>
                          <a:pt x="375675" y="0"/>
                        </a:cubicBezTo>
                        <a:cubicBezTo>
                          <a:pt x="1489586" y="58117"/>
                          <a:pt x="3646695" y="297360"/>
                          <a:pt x="5192192" y="0"/>
                        </a:cubicBezTo>
                        <a:cubicBezTo>
                          <a:pt x="5433641" y="10759"/>
                          <a:pt x="5581044" y="89138"/>
                          <a:pt x="5567868" y="249814"/>
                        </a:cubicBezTo>
                        <a:cubicBezTo>
                          <a:pt x="5646090" y="466469"/>
                          <a:pt x="5568583" y="1071203"/>
                          <a:pt x="5567868" y="1249039"/>
                        </a:cubicBezTo>
                        <a:cubicBezTo>
                          <a:pt x="5546391" y="1374644"/>
                          <a:pt x="5394058" y="1486632"/>
                          <a:pt x="5192192" y="1498854"/>
                        </a:cubicBezTo>
                        <a:cubicBezTo>
                          <a:pt x="4299409" y="1013384"/>
                          <a:pt x="2375313" y="1564466"/>
                          <a:pt x="375675" y="1498854"/>
                        </a:cubicBezTo>
                        <a:cubicBezTo>
                          <a:pt x="157225" y="1504141"/>
                          <a:pt x="26478" y="1389675"/>
                          <a:pt x="0" y="1249039"/>
                        </a:cubicBezTo>
                        <a:cubicBezTo>
                          <a:pt x="17072" y="1138620"/>
                          <a:pt x="120901" y="336802"/>
                          <a:pt x="0" y="249814"/>
                        </a:cubicBezTo>
                        <a:close/>
                      </a:path>
                    </a:pathLst>
                  </a:custGeom>
                  <ask:type>
                    <ask:lineSketchCurved/>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512763"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Em</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tích</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cực</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phát</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biểu</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Rectangle: Rounded Corners 2">
            <a:extLst>
              <a:ext uri="{FF2B5EF4-FFF2-40B4-BE49-F238E27FC236}">
                <a16:creationId xmlns:a16="http://schemas.microsoft.com/office/drawing/2014/main" id="{6DE18A1D-1638-8600-09B4-A7ABF36D11D7}"/>
              </a:ext>
            </a:extLst>
          </p:cNvPr>
          <p:cNvSpPr/>
          <p:nvPr/>
        </p:nvSpPr>
        <p:spPr>
          <a:xfrm>
            <a:off x="2389632" y="3571993"/>
            <a:ext cx="5490811" cy="1421539"/>
          </a:xfrm>
          <a:custGeom>
            <a:avLst/>
            <a:gdLst>
              <a:gd name="connsiteX0" fmla="*/ 0 w 4099722"/>
              <a:gd name="connsiteY0" fmla="*/ 276617 h 1659668"/>
              <a:gd name="connsiteX1" fmla="*/ 276617 w 4099722"/>
              <a:gd name="connsiteY1" fmla="*/ 0 h 1659668"/>
              <a:gd name="connsiteX2" fmla="*/ 3823105 w 4099722"/>
              <a:gd name="connsiteY2" fmla="*/ 0 h 1659668"/>
              <a:gd name="connsiteX3" fmla="*/ 4099722 w 4099722"/>
              <a:gd name="connsiteY3" fmla="*/ 276617 h 1659668"/>
              <a:gd name="connsiteX4" fmla="*/ 4099722 w 4099722"/>
              <a:gd name="connsiteY4" fmla="*/ 1383051 h 1659668"/>
              <a:gd name="connsiteX5" fmla="*/ 3823105 w 4099722"/>
              <a:gd name="connsiteY5" fmla="*/ 1659668 h 1659668"/>
              <a:gd name="connsiteX6" fmla="*/ 276617 w 4099722"/>
              <a:gd name="connsiteY6" fmla="*/ 1659668 h 1659668"/>
              <a:gd name="connsiteX7" fmla="*/ 0 w 4099722"/>
              <a:gd name="connsiteY7" fmla="*/ 1383051 h 1659668"/>
              <a:gd name="connsiteX8" fmla="*/ 0 w 4099722"/>
              <a:gd name="connsiteY8" fmla="*/ 276617 h 16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722" h="1659668" fill="none" extrusionOk="0">
                <a:moveTo>
                  <a:pt x="0" y="276617"/>
                </a:moveTo>
                <a:cubicBezTo>
                  <a:pt x="-1046" y="105286"/>
                  <a:pt x="102633" y="16154"/>
                  <a:pt x="276617" y="0"/>
                </a:cubicBezTo>
                <a:cubicBezTo>
                  <a:pt x="1146529" y="73562"/>
                  <a:pt x="2667823" y="145308"/>
                  <a:pt x="3823105" y="0"/>
                </a:cubicBezTo>
                <a:cubicBezTo>
                  <a:pt x="4001826" y="3483"/>
                  <a:pt x="4111362" y="119806"/>
                  <a:pt x="4099722" y="276617"/>
                </a:cubicBezTo>
                <a:cubicBezTo>
                  <a:pt x="4155647" y="523087"/>
                  <a:pt x="4090607" y="1183993"/>
                  <a:pt x="4099722" y="1383051"/>
                </a:cubicBezTo>
                <a:cubicBezTo>
                  <a:pt x="4080208" y="1537789"/>
                  <a:pt x="3978381" y="1649030"/>
                  <a:pt x="3823105" y="1659668"/>
                </a:cubicBezTo>
                <a:cubicBezTo>
                  <a:pt x="3197959" y="1513454"/>
                  <a:pt x="1754526" y="1661589"/>
                  <a:pt x="276617" y="1659668"/>
                </a:cubicBezTo>
                <a:cubicBezTo>
                  <a:pt x="119593" y="1662590"/>
                  <a:pt x="4370" y="1532594"/>
                  <a:pt x="0" y="1383051"/>
                </a:cubicBezTo>
                <a:cubicBezTo>
                  <a:pt x="-9466" y="1252388"/>
                  <a:pt x="84644" y="401416"/>
                  <a:pt x="0" y="276617"/>
                </a:cubicBezTo>
                <a:close/>
              </a:path>
              <a:path w="4099722" h="1659668" stroke="0" extrusionOk="0">
                <a:moveTo>
                  <a:pt x="0" y="276617"/>
                </a:moveTo>
                <a:cubicBezTo>
                  <a:pt x="-1943" y="125853"/>
                  <a:pt x="129686" y="2952"/>
                  <a:pt x="276617" y="0"/>
                </a:cubicBezTo>
                <a:cubicBezTo>
                  <a:pt x="1716747" y="-42107"/>
                  <a:pt x="3431326" y="2474"/>
                  <a:pt x="3823105" y="0"/>
                </a:cubicBezTo>
                <a:cubicBezTo>
                  <a:pt x="3971808" y="24325"/>
                  <a:pt x="4098635" y="115972"/>
                  <a:pt x="4099722" y="276617"/>
                </a:cubicBezTo>
                <a:cubicBezTo>
                  <a:pt x="4084025" y="412498"/>
                  <a:pt x="4063537" y="1073447"/>
                  <a:pt x="4099722" y="1383051"/>
                </a:cubicBezTo>
                <a:cubicBezTo>
                  <a:pt x="4104911" y="1521223"/>
                  <a:pt x="3954983" y="1653611"/>
                  <a:pt x="3823105" y="1659668"/>
                </a:cubicBezTo>
                <a:cubicBezTo>
                  <a:pt x="2845723" y="1530888"/>
                  <a:pt x="1559049" y="1667505"/>
                  <a:pt x="276617" y="1659668"/>
                </a:cubicBezTo>
                <a:cubicBezTo>
                  <a:pt x="105506" y="1669019"/>
                  <a:pt x="15682" y="1540084"/>
                  <a:pt x="0" y="1383051"/>
                </a:cubicBezTo>
                <a:cubicBezTo>
                  <a:pt x="84532" y="1066301"/>
                  <a:pt x="13712" y="651997"/>
                  <a:pt x="0" y="276617"/>
                </a:cubicBezTo>
                <a:close/>
              </a:path>
            </a:pathLst>
          </a:custGeom>
          <a:solidFill>
            <a:schemeClr val="bg1"/>
          </a:solidFill>
          <a:ln w="57150">
            <a:solidFill>
              <a:schemeClr val="accent4">
                <a:lumMod val="40000"/>
                <a:lumOff val="60000"/>
              </a:schemeClr>
            </a:solidFill>
            <a:prstDash val="dash"/>
            <a:extLst>
              <a:ext uri="{C807C97D-BFC1-408E-A445-0C87EB9F89A2}">
                <ask:lineSketchStyleProps xmlns:ask="http://schemas.microsoft.com/office/drawing/2018/sketchyshapes" sd="598521745">
                  <a:custGeom>
                    <a:avLst/>
                    <a:gdLst>
                      <a:gd name="connsiteX0" fmla="*/ 0 w 5490811"/>
                      <a:gd name="connsiteY0" fmla="*/ 236928 h 1421539"/>
                      <a:gd name="connsiteX1" fmla="*/ 370476 w 5490811"/>
                      <a:gd name="connsiteY1" fmla="*/ 0 h 1421539"/>
                      <a:gd name="connsiteX2" fmla="*/ 5120334 w 5490811"/>
                      <a:gd name="connsiteY2" fmla="*/ 0 h 1421539"/>
                      <a:gd name="connsiteX3" fmla="*/ 5490811 w 5490811"/>
                      <a:gd name="connsiteY3" fmla="*/ 236928 h 1421539"/>
                      <a:gd name="connsiteX4" fmla="*/ 5490811 w 5490811"/>
                      <a:gd name="connsiteY4" fmla="*/ 1184610 h 1421539"/>
                      <a:gd name="connsiteX5" fmla="*/ 5120334 w 5490811"/>
                      <a:gd name="connsiteY5" fmla="*/ 1421539 h 1421539"/>
                      <a:gd name="connsiteX6" fmla="*/ 370476 w 5490811"/>
                      <a:gd name="connsiteY6" fmla="*/ 1421539 h 1421539"/>
                      <a:gd name="connsiteX7" fmla="*/ 0 w 5490811"/>
                      <a:gd name="connsiteY7" fmla="*/ 1184610 h 1421539"/>
                      <a:gd name="connsiteX8" fmla="*/ 0 w 5490811"/>
                      <a:gd name="connsiteY8" fmla="*/ 236928 h 1421539"/>
                      <a:gd name="connsiteX0" fmla="*/ 0 w 5490811"/>
                      <a:gd name="connsiteY0" fmla="*/ 236928 h 1421539"/>
                      <a:gd name="connsiteX1" fmla="*/ 370476 w 5490811"/>
                      <a:gd name="connsiteY1" fmla="*/ 0 h 1421539"/>
                      <a:gd name="connsiteX2" fmla="*/ 5120334 w 5490811"/>
                      <a:gd name="connsiteY2" fmla="*/ 0 h 1421539"/>
                      <a:gd name="connsiteX3" fmla="*/ 5490811 w 5490811"/>
                      <a:gd name="connsiteY3" fmla="*/ 236928 h 1421539"/>
                      <a:gd name="connsiteX4" fmla="*/ 5490811 w 5490811"/>
                      <a:gd name="connsiteY4" fmla="*/ 1184610 h 1421539"/>
                      <a:gd name="connsiteX5" fmla="*/ 5120334 w 5490811"/>
                      <a:gd name="connsiteY5" fmla="*/ 1421539 h 1421539"/>
                      <a:gd name="connsiteX6" fmla="*/ 370476 w 5490811"/>
                      <a:gd name="connsiteY6" fmla="*/ 1421539 h 1421539"/>
                      <a:gd name="connsiteX7" fmla="*/ 0 w 5490811"/>
                      <a:gd name="connsiteY7" fmla="*/ 1184610 h 1421539"/>
                      <a:gd name="connsiteX8" fmla="*/ 0 w 5490811"/>
                      <a:gd name="connsiteY8" fmla="*/ 236928 h 142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0811" h="1421539" fill="none" extrusionOk="0">
                        <a:moveTo>
                          <a:pt x="0" y="236928"/>
                        </a:moveTo>
                        <a:cubicBezTo>
                          <a:pt x="-1877" y="81741"/>
                          <a:pt x="123770" y="24259"/>
                          <a:pt x="370476" y="0"/>
                        </a:cubicBezTo>
                        <a:cubicBezTo>
                          <a:pt x="1562171" y="126861"/>
                          <a:pt x="3637732" y="192163"/>
                          <a:pt x="5120334" y="0"/>
                        </a:cubicBezTo>
                        <a:cubicBezTo>
                          <a:pt x="5361750" y="3259"/>
                          <a:pt x="5530128" y="94380"/>
                          <a:pt x="5490811" y="236928"/>
                        </a:cubicBezTo>
                        <a:cubicBezTo>
                          <a:pt x="5568299" y="426383"/>
                          <a:pt x="5482208" y="985327"/>
                          <a:pt x="5490811" y="1184610"/>
                        </a:cubicBezTo>
                        <a:cubicBezTo>
                          <a:pt x="5458540" y="1317765"/>
                          <a:pt x="5335706" y="1380962"/>
                          <a:pt x="5120334" y="1421539"/>
                        </a:cubicBezTo>
                        <a:cubicBezTo>
                          <a:pt x="4227608" y="1320218"/>
                          <a:pt x="2387964" y="1433341"/>
                          <a:pt x="370476" y="1421539"/>
                        </a:cubicBezTo>
                        <a:cubicBezTo>
                          <a:pt x="158495" y="1425193"/>
                          <a:pt x="26428" y="1297495"/>
                          <a:pt x="0" y="1184610"/>
                        </a:cubicBezTo>
                        <a:cubicBezTo>
                          <a:pt x="-7453" y="1067977"/>
                          <a:pt x="95689" y="322802"/>
                          <a:pt x="0" y="236928"/>
                        </a:cubicBezTo>
                        <a:close/>
                      </a:path>
                      <a:path w="5490811" h="1421539" stroke="0" extrusionOk="0">
                        <a:moveTo>
                          <a:pt x="0" y="236928"/>
                        </a:moveTo>
                        <a:cubicBezTo>
                          <a:pt x="17531" y="121791"/>
                          <a:pt x="175586" y="6118"/>
                          <a:pt x="370476" y="0"/>
                        </a:cubicBezTo>
                        <a:cubicBezTo>
                          <a:pt x="2311044" y="-53912"/>
                          <a:pt x="4582430" y="-68290"/>
                          <a:pt x="5120334" y="0"/>
                        </a:cubicBezTo>
                        <a:cubicBezTo>
                          <a:pt x="5313501" y="24669"/>
                          <a:pt x="5477808" y="92651"/>
                          <a:pt x="5490811" y="236928"/>
                        </a:cubicBezTo>
                        <a:cubicBezTo>
                          <a:pt x="5471617" y="360387"/>
                          <a:pt x="5461665" y="926101"/>
                          <a:pt x="5490811" y="1184610"/>
                        </a:cubicBezTo>
                        <a:cubicBezTo>
                          <a:pt x="5504156" y="1287832"/>
                          <a:pt x="5313078" y="1390346"/>
                          <a:pt x="5120334" y="1421539"/>
                        </a:cubicBezTo>
                        <a:cubicBezTo>
                          <a:pt x="3877157" y="1241527"/>
                          <a:pt x="2059911" y="1392657"/>
                          <a:pt x="370476" y="1421539"/>
                        </a:cubicBezTo>
                        <a:cubicBezTo>
                          <a:pt x="140206" y="1439698"/>
                          <a:pt x="14749" y="1302069"/>
                          <a:pt x="0" y="1184610"/>
                        </a:cubicBezTo>
                        <a:cubicBezTo>
                          <a:pt x="122907" y="910724"/>
                          <a:pt x="33826" y="574756"/>
                          <a:pt x="0" y="236928"/>
                        </a:cubicBezTo>
                        <a:close/>
                      </a:path>
                      <a:path w="5490811" h="1421539" fill="none" stroke="0" extrusionOk="0">
                        <a:moveTo>
                          <a:pt x="0" y="236928"/>
                        </a:moveTo>
                        <a:cubicBezTo>
                          <a:pt x="-11927" y="101049"/>
                          <a:pt x="155962" y="23191"/>
                          <a:pt x="370476" y="0"/>
                        </a:cubicBezTo>
                        <a:cubicBezTo>
                          <a:pt x="1228855" y="25228"/>
                          <a:pt x="3589430" y="240244"/>
                          <a:pt x="5120334" y="0"/>
                        </a:cubicBezTo>
                        <a:cubicBezTo>
                          <a:pt x="5355490" y="28139"/>
                          <a:pt x="5503681" y="82923"/>
                          <a:pt x="5490811" y="236928"/>
                        </a:cubicBezTo>
                        <a:cubicBezTo>
                          <a:pt x="5576573" y="419649"/>
                          <a:pt x="5497775" y="1016944"/>
                          <a:pt x="5490811" y="1184610"/>
                        </a:cubicBezTo>
                        <a:cubicBezTo>
                          <a:pt x="5465510" y="1314796"/>
                          <a:pt x="5321000" y="1410312"/>
                          <a:pt x="5120334" y="1421539"/>
                        </a:cubicBezTo>
                        <a:cubicBezTo>
                          <a:pt x="4276811" y="1245776"/>
                          <a:pt x="2311638" y="1747737"/>
                          <a:pt x="370476" y="1421539"/>
                        </a:cubicBezTo>
                        <a:cubicBezTo>
                          <a:pt x="148592" y="1429945"/>
                          <a:pt x="22142" y="1317124"/>
                          <a:pt x="0" y="1184610"/>
                        </a:cubicBezTo>
                        <a:cubicBezTo>
                          <a:pt x="1809" y="1076366"/>
                          <a:pt x="114810" y="337565"/>
                          <a:pt x="0" y="236928"/>
                        </a:cubicBezTo>
                        <a:close/>
                      </a:path>
                    </a:pathLst>
                  </a:custGeom>
                  <ask:type>
                    <ask:lineSketchCurved/>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512763"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Em</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hợp</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tác</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tốt</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với</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bạn</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Rounded Corners 2">
            <a:extLst>
              <a:ext uri="{FF2B5EF4-FFF2-40B4-BE49-F238E27FC236}">
                <a16:creationId xmlns:a16="http://schemas.microsoft.com/office/drawing/2014/main" id="{E9C63F08-DA7B-5678-3AFB-2F0C7E01D938}"/>
              </a:ext>
            </a:extLst>
          </p:cNvPr>
          <p:cNvSpPr/>
          <p:nvPr/>
        </p:nvSpPr>
        <p:spPr>
          <a:xfrm>
            <a:off x="2389632" y="5356833"/>
            <a:ext cx="5567868" cy="1421539"/>
          </a:xfrm>
          <a:custGeom>
            <a:avLst/>
            <a:gdLst>
              <a:gd name="connsiteX0" fmla="*/ 0 w 4099722"/>
              <a:gd name="connsiteY0" fmla="*/ 276617 h 1659668"/>
              <a:gd name="connsiteX1" fmla="*/ 276617 w 4099722"/>
              <a:gd name="connsiteY1" fmla="*/ 0 h 1659668"/>
              <a:gd name="connsiteX2" fmla="*/ 3823105 w 4099722"/>
              <a:gd name="connsiteY2" fmla="*/ 0 h 1659668"/>
              <a:gd name="connsiteX3" fmla="*/ 4099722 w 4099722"/>
              <a:gd name="connsiteY3" fmla="*/ 276617 h 1659668"/>
              <a:gd name="connsiteX4" fmla="*/ 4099722 w 4099722"/>
              <a:gd name="connsiteY4" fmla="*/ 1383051 h 1659668"/>
              <a:gd name="connsiteX5" fmla="*/ 3823105 w 4099722"/>
              <a:gd name="connsiteY5" fmla="*/ 1659668 h 1659668"/>
              <a:gd name="connsiteX6" fmla="*/ 276617 w 4099722"/>
              <a:gd name="connsiteY6" fmla="*/ 1659668 h 1659668"/>
              <a:gd name="connsiteX7" fmla="*/ 0 w 4099722"/>
              <a:gd name="connsiteY7" fmla="*/ 1383051 h 1659668"/>
              <a:gd name="connsiteX8" fmla="*/ 0 w 4099722"/>
              <a:gd name="connsiteY8" fmla="*/ 276617 h 16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722" h="1659668" fill="none" extrusionOk="0">
                <a:moveTo>
                  <a:pt x="0" y="276617"/>
                </a:moveTo>
                <a:cubicBezTo>
                  <a:pt x="-1046" y="105286"/>
                  <a:pt x="102633" y="16154"/>
                  <a:pt x="276617" y="0"/>
                </a:cubicBezTo>
                <a:cubicBezTo>
                  <a:pt x="1146529" y="73562"/>
                  <a:pt x="2667823" y="145308"/>
                  <a:pt x="3823105" y="0"/>
                </a:cubicBezTo>
                <a:cubicBezTo>
                  <a:pt x="4001826" y="3483"/>
                  <a:pt x="4111362" y="119806"/>
                  <a:pt x="4099722" y="276617"/>
                </a:cubicBezTo>
                <a:cubicBezTo>
                  <a:pt x="4155647" y="523087"/>
                  <a:pt x="4090607" y="1183993"/>
                  <a:pt x="4099722" y="1383051"/>
                </a:cubicBezTo>
                <a:cubicBezTo>
                  <a:pt x="4080208" y="1537789"/>
                  <a:pt x="3978381" y="1649030"/>
                  <a:pt x="3823105" y="1659668"/>
                </a:cubicBezTo>
                <a:cubicBezTo>
                  <a:pt x="3197959" y="1513454"/>
                  <a:pt x="1754526" y="1661589"/>
                  <a:pt x="276617" y="1659668"/>
                </a:cubicBezTo>
                <a:cubicBezTo>
                  <a:pt x="119593" y="1662590"/>
                  <a:pt x="4370" y="1532594"/>
                  <a:pt x="0" y="1383051"/>
                </a:cubicBezTo>
                <a:cubicBezTo>
                  <a:pt x="-9466" y="1252388"/>
                  <a:pt x="84644" y="401416"/>
                  <a:pt x="0" y="276617"/>
                </a:cubicBezTo>
                <a:close/>
              </a:path>
              <a:path w="4099722" h="1659668" stroke="0" extrusionOk="0">
                <a:moveTo>
                  <a:pt x="0" y="276617"/>
                </a:moveTo>
                <a:cubicBezTo>
                  <a:pt x="-1943" y="125853"/>
                  <a:pt x="129686" y="2952"/>
                  <a:pt x="276617" y="0"/>
                </a:cubicBezTo>
                <a:cubicBezTo>
                  <a:pt x="1716747" y="-42107"/>
                  <a:pt x="3431326" y="2474"/>
                  <a:pt x="3823105" y="0"/>
                </a:cubicBezTo>
                <a:cubicBezTo>
                  <a:pt x="3971808" y="24325"/>
                  <a:pt x="4098635" y="115972"/>
                  <a:pt x="4099722" y="276617"/>
                </a:cubicBezTo>
                <a:cubicBezTo>
                  <a:pt x="4084025" y="412498"/>
                  <a:pt x="4063537" y="1073447"/>
                  <a:pt x="4099722" y="1383051"/>
                </a:cubicBezTo>
                <a:cubicBezTo>
                  <a:pt x="4104911" y="1521223"/>
                  <a:pt x="3954983" y="1653611"/>
                  <a:pt x="3823105" y="1659668"/>
                </a:cubicBezTo>
                <a:cubicBezTo>
                  <a:pt x="2845723" y="1530888"/>
                  <a:pt x="1559049" y="1667505"/>
                  <a:pt x="276617" y="1659668"/>
                </a:cubicBezTo>
                <a:cubicBezTo>
                  <a:pt x="105506" y="1669019"/>
                  <a:pt x="15682" y="1540084"/>
                  <a:pt x="0" y="1383051"/>
                </a:cubicBezTo>
                <a:cubicBezTo>
                  <a:pt x="84532" y="1066301"/>
                  <a:pt x="13712" y="651997"/>
                  <a:pt x="0" y="276617"/>
                </a:cubicBezTo>
                <a:close/>
              </a:path>
            </a:pathLst>
          </a:custGeom>
          <a:solidFill>
            <a:schemeClr val="bg1"/>
          </a:solidFill>
          <a:ln w="57150">
            <a:solidFill>
              <a:schemeClr val="accent4">
                <a:lumMod val="40000"/>
                <a:lumOff val="60000"/>
              </a:schemeClr>
            </a:solidFill>
            <a:prstDash val="dash"/>
            <a:extLst>
              <a:ext uri="{C807C97D-BFC1-408E-A445-0C87EB9F89A2}">
                <ask:lineSketchStyleProps xmlns:ask="http://schemas.microsoft.com/office/drawing/2018/sketchyshapes" sd="598521745">
                  <a:custGeom>
                    <a:avLst/>
                    <a:gdLst>
                      <a:gd name="connsiteX0" fmla="*/ 0 w 5567868"/>
                      <a:gd name="connsiteY0" fmla="*/ 236928 h 1421539"/>
                      <a:gd name="connsiteX1" fmla="*/ 375675 w 5567868"/>
                      <a:gd name="connsiteY1" fmla="*/ 0 h 1421539"/>
                      <a:gd name="connsiteX2" fmla="*/ 5192192 w 5567868"/>
                      <a:gd name="connsiteY2" fmla="*/ 0 h 1421539"/>
                      <a:gd name="connsiteX3" fmla="*/ 5567868 w 5567868"/>
                      <a:gd name="connsiteY3" fmla="*/ 236928 h 1421539"/>
                      <a:gd name="connsiteX4" fmla="*/ 5567868 w 5567868"/>
                      <a:gd name="connsiteY4" fmla="*/ 1184610 h 1421539"/>
                      <a:gd name="connsiteX5" fmla="*/ 5192192 w 5567868"/>
                      <a:gd name="connsiteY5" fmla="*/ 1421539 h 1421539"/>
                      <a:gd name="connsiteX6" fmla="*/ 375675 w 5567868"/>
                      <a:gd name="connsiteY6" fmla="*/ 1421539 h 1421539"/>
                      <a:gd name="connsiteX7" fmla="*/ 0 w 5567868"/>
                      <a:gd name="connsiteY7" fmla="*/ 1184610 h 1421539"/>
                      <a:gd name="connsiteX8" fmla="*/ 0 w 5567868"/>
                      <a:gd name="connsiteY8" fmla="*/ 236928 h 1421539"/>
                      <a:gd name="connsiteX0" fmla="*/ 0 w 5567868"/>
                      <a:gd name="connsiteY0" fmla="*/ 236928 h 1421539"/>
                      <a:gd name="connsiteX1" fmla="*/ 375675 w 5567868"/>
                      <a:gd name="connsiteY1" fmla="*/ 0 h 1421539"/>
                      <a:gd name="connsiteX2" fmla="*/ 5192192 w 5567868"/>
                      <a:gd name="connsiteY2" fmla="*/ 0 h 1421539"/>
                      <a:gd name="connsiteX3" fmla="*/ 5567868 w 5567868"/>
                      <a:gd name="connsiteY3" fmla="*/ 236928 h 1421539"/>
                      <a:gd name="connsiteX4" fmla="*/ 5567868 w 5567868"/>
                      <a:gd name="connsiteY4" fmla="*/ 1184610 h 1421539"/>
                      <a:gd name="connsiteX5" fmla="*/ 5192192 w 5567868"/>
                      <a:gd name="connsiteY5" fmla="*/ 1421539 h 1421539"/>
                      <a:gd name="connsiteX6" fmla="*/ 375675 w 5567868"/>
                      <a:gd name="connsiteY6" fmla="*/ 1421539 h 1421539"/>
                      <a:gd name="connsiteX7" fmla="*/ 0 w 5567868"/>
                      <a:gd name="connsiteY7" fmla="*/ 1184610 h 1421539"/>
                      <a:gd name="connsiteX8" fmla="*/ 0 w 5567868"/>
                      <a:gd name="connsiteY8" fmla="*/ 236928 h 142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7868" h="1421539" fill="none" extrusionOk="0">
                        <a:moveTo>
                          <a:pt x="0" y="236928"/>
                        </a:moveTo>
                        <a:cubicBezTo>
                          <a:pt x="-2530" y="70509"/>
                          <a:pt x="137487" y="15282"/>
                          <a:pt x="375675" y="0"/>
                        </a:cubicBezTo>
                        <a:cubicBezTo>
                          <a:pt x="1585723" y="131667"/>
                          <a:pt x="3800962" y="310532"/>
                          <a:pt x="5192192" y="0"/>
                        </a:cubicBezTo>
                        <a:cubicBezTo>
                          <a:pt x="5453922" y="5534"/>
                          <a:pt x="5593770" y="99112"/>
                          <a:pt x="5567868" y="236928"/>
                        </a:cubicBezTo>
                        <a:cubicBezTo>
                          <a:pt x="5645748" y="431895"/>
                          <a:pt x="5558220" y="992300"/>
                          <a:pt x="5567868" y="1184610"/>
                        </a:cubicBezTo>
                        <a:cubicBezTo>
                          <a:pt x="5537949" y="1317491"/>
                          <a:pt x="5404063" y="1408225"/>
                          <a:pt x="5192192" y="1421539"/>
                        </a:cubicBezTo>
                        <a:cubicBezTo>
                          <a:pt x="4078304" y="1410520"/>
                          <a:pt x="2468718" y="1446076"/>
                          <a:pt x="375675" y="1421539"/>
                        </a:cubicBezTo>
                        <a:cubicBezTo>
                          <a:pt x="159219" y="1426240"/>
                          <a:pt x="20235" y="1302131"/>
                          <a:pt x="0" y="1184610"/>
                        </a:cubicBezTo>
                        <a:cubicBezTo>
                          <a:pt x="4715" y="1056830"/>
                          <a:pt x="95761" y="320997"/>
                          <a:pt x="0" y="236928"/>
                        </a:cubicBezTo>
                        <a:close/>
                      </a:path>
                      <a:path w="5567868" h="1421539" stroke="0" extrusionOk="0">
                        <a:moveTo>
                          <a:pt x="0" y="236928"/>
                        </a:moveTo>
                        <a:cubicBezTo>
                          <a:pt x="22287" y="125121"/>
                          <a:pt x="190101" y="28984"/>
                          <a:pt x="375675" y="0"/>
                        </a:cubicBezTo>
                        <a:cubicBezTo>
                          <a:pt x="2367913" y="-91175"/>
                          <a:pt x="4646010" y="-73172"/>
                          <a:pt x="5192192" y="0"/>
                        </a:cubicBezTo>
                        <a:cubicBezTo>
                          <a:pt x="5371799" y="35135"/>
                          <a:pt x="5554954" y="92714"/>
                          <a:pt x="5567868" y="236928"/>
                        </a:cubicBezTo>
                        <a:cubicBezTo>
                          <a:pt x="5549720" y="365571"/>
                          <a:pt x="5535540" y="925237"/>
                          <a:pt x="5567868" y="1184610"/>
                        </a:cubicBezTo>
                        <a:cubicBezTo>
                          <a:pt x="5584317" y="1280721"/>
                          <a:pt x="5384874" y="1394443"/>
                          <a:pt x="5192192" y="1421539"/>
                        </a:cubicBezTo>
                        <a:cubicBezTo>
                          <a:pt x="4097695" y="1064671"/>
                          <a:pt x="1980714" y="1255434"/>
                          <a:pt x="375675" y="1421539"/>
                        </a:cubicBezTo>
                        <a:cubicBezTo>
                          <a:pt x="142762" y="1434407"/>
                          <a:pt x="17020" y="1307458"/>
                          <a:pt x="0" y="1184610"/>
                        </a:cubicBezTo>
                        <a:cubicBezTo>
                          <a:pt x="152773" y="903185"/>
                          <a:pt x="29604" y="570030"/>
                          <a:pt x="0" y="236928"/>
                        </a:cubicBezTo>
                        <a:close/>
                      </a:path>
                      <a:path w="5567868" h="1421539" fill="none" stroke="0" extrusionOk="0">
                        <a:moveTo>
                          <a:pt x="0" y="236928"/>
                        </a:moveTo>
                        <a:cubicBezTo>
                          <a:pt x="-11395" y="100479"/>
                          <a:pt x="141512" y="14911"/>
                          <a:pt x="375675" y="0"/>
                        </a:cubicBezTo>
                        <a:cubicBezTo>
                          <a:pt x="1331281" y="35190"/>
                          <a:pt x="3662901" y="405148"/>
                          <a:pt x="5192192" y="0"/>
                        </a:cubicBezTo>
                        <a:cubicBezTo>
                          <a:pt x="5432255" y="18883"/>
                          <a:pt x="5580392" y="78831"/>
                          <a:pt x="5567868" y="236928"/>
                        </a:cubicBezTo>
                        <a:cubicBezTo>
                          <a:pt x="5644758" y="445583"/>
                          <a:pt x="5576349" y="1017194"/>
                          <a:pt x="5567868" y="1184610"/>
                        </a:cubicBezTo>
                        <a:cubicBezTo>
                          <a:pt x="5545139" y="1306530"/>
                          <a:pt x="5375821" y="1404527"/>
                          <a:pt x="5192192" y="1421539"/>
                        </a:cubicBezTo>
                        <a:cubicBezTo>
                          <a:pt x="4336468" y="1242146"/>
                          <a:pt x="2341505" y="1774147"/>
                          <a:pt x="375675" y="1421539"/>
                        </a:cubicBezTo>
                        <a:cubicBezTo>
                          <a:pt x="157419" y="1426591"/>
                          <a:pt x="26791" y="1318366"/>
                          <a:pt x="0" y="1184610"/>
                        </a:cubicBezTo>
                        <a:cubicBezTo>
                          <a:pt x="9646" y="1078397"/>
                          <a:pt x="117337" y="333517"/>
                          <a:pt x="0" y="236928"/>
                        </a:cubicBezTo>
                        <a:close/>
                      </a:path>
                    </a:pathLst>
                  </a:custGeom>
                  <ask:type>
                    <ask:lineSketchCurved/>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512763"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Em</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thực</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hiện</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tốt</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yêu</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cầu</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33446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10;&#10;Description automatically generated">
            <a:extLst>
              <a:ext uri="{FF2B5EF4-FFF2-40B4-BE49-F238E27FC236}">
                <a16:creationId xmlns:a16="http://schemas.microsoft.com/office/drawing/2014/main" id="{FA55C0DD-CB55-09B3-D494-77437D44A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Content Placeholder 5" descr="A picture containing toy, doll&#10;&#10;Description automatically generated">
            <a:extLst>
              <a:ext uri="{FF2B5EF4-FFF2-40B4-BE49-F238E27FC236}">
                <a16:creationId xmlns:a16="http://schemas.microsoft.com/office/drawing/2014/main" id="{CD114425-D776-4B45-AD9B-0468F3338A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34556" y="1176280"/>
            <a:ext cx="2490383" cy="4952629"/>
          </a:xfrm>
        </p:spPr>
      </p:pic>
      <p:sp>
        <p:nvSpPr>
          <p:cNvPr id="2" name="Cloud 1">
            <a:extLst>
              <a:ext uri="{FF2B5EF4-FFF2-40B4-BE49-F238E27FC236}">
                <a16:creationId xmlns:a16="http://schemas.microsoft.com/office/drawing/2014/main" id="{3A33A54A-36BD-3724-A889-168B1EB1848B}"/>
              </a:ext>
            </a:extLst>
          </p:cNvPr>
          <p:cNvSpPr/>
          <p:nvPr/>
        </p:nvSpPr>
        <p:spPr>
          <a:xfrm>
            <a:off x="2997361" y="941447"/>
            <a:ext cx="4317109" cy="902483"/>
          </a:xfrm>
          <a:prstGeom prst="cloud">
            <a:avLst/>
          </a:prstGeom>
          <a:solidFill>
            <a:schemeClr val="bg1"/>
          </a:solidFill>
          <a:ln>
            <a:solidFill>
              <a:schemeClr val="bg1">
                <a:lumMod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ln w="22225">
                  <a:solidFill>
                    <a:srgbClr val="002060"/>
                  </a:solidFill>
                  <a:prstDash val="solid"/>
                </a:ln>
                <a:solidFill>
                  <a:srgbClr val="FFFF00"/>
                </a:solidFill>
              </a:rPr>
              <a:t>Dặn</a:t>
            </a:r>
            <a:r>
              <a:rPr lang="en-US" sz="5400" b="1" dirty="0">
                <a:ln w="22225">
                  <a:solidFill>
                    <a:srgbClr val="002060"/>
                  </a:solidFill>
                  <a:prstDash val="solid"/>
                </a:ln>
                <a:solidFill>
                  <a:srgbClr val="FFFF00"/>
                </a:solidFill>
              </a:rPr>
              <a:t> </a:t>
            </a:r>
            <a:r>
              <a:rPr lang="en-US" sz="5400" b="1" dirty="0" err="1">
                <a:ln w="22225">
                  <a:solidFill>
                    <a:srgbClr val="002060"/>
                  </a:solidFill>
                  <a:prstDash val="solid"/>
                </a:ln>
                <a:solidFill>
                  <a:srgbClr val="FFFF00"/>
                </a:solidFill>
              </a:rPr>
              <a:t>dò</a:t>
            </a:r>
            <a:endParaRPr lang="en-US" sz="5400" b="1" dirty="0">
              <a:ln w="22225">
                <a:solidFill>
                  <a:srgbClr val="002060"/>
                </a:solidFill>
                <a:prstDash val="solid"/>
              </a:ln>
              <a:solidFill>
                <a:srgbClr val="FFFF00"/>
              </a:solidFill>
            </a:endParaRPr>
          </a:p>
        </p:txBody>
      </p:sp>
      <p:sp>
        <p:nvSpPr>
          <p:cNvPr id="3" name="Rectangle: Rounded Corners 2">
            <a:extLst>
              <a:ext uri="{FF2B5EF4-FFF2-40B4-BE49-F238E27FC236}">
                <a16:creationId xmlns:a16="http://schemas.microsoft.com/office/drawing/2014/main" id="{CE5F8296-EFE0-BE5E-AC93-B199B16AFEB1}"/>
              </a:ext>
            </a:extLst>
          </p:cNvPr>
          <p:cNvSpPr/>
          <p:nvPr/>
        </p:nvSpPr>
        <p:spPr>
          <a:xfrm>
            <a:off x="3214748" y="2551089"/>
            <a:ext cx="4099722" cy="1659668"/>
          </a:xfrm>
          <a:custGeom>
            <a:avLst/>
            <a:gdLst>
              <a:gd name="connsiteX0" fmla="*/ 0 w 4099722"/>
              <a:gd name="connsiteY0" fmla="*/ 276617 h 1659668"/>
              <a:gd name="connsiteX1" fmla="*/ 276617 w 4099722"/>
              <a:gd name="connsiteY1" fmla="*/ 0 h 1659668"/>
              <a:gd name="connsiteX2" fmla="*/ 3823105 w 4099722"/>
              <a:gd name="connsiteY2" fmla="*/ 0 h 1659668"/>
              <a:gd name="connsiteX3" fmla="*/ 4099722 w 4099722"/>
              <a:gd name="connsiteY3" fmla="*/ 276617 h 1659668"/>
              <a:gd name="connsiteX4" fmla="*/ 4099722 w 4099722"/>
              <a:gd name="connsiteY4" fmla="*/ 1383051 h 1659668"/>
              <a:gd name="connsiteX5" fmla="*/ 3823105 w 4099722"/>
              <a:gd name="connsiteY5" fmla="*/ 1659668 h 1659668"/>
              <a:gd name="connsiteX6" fmla="*/ 276617 w 4099722"/>
              <a:gd name="connsiteY6" fmla="*/ 1659668 h 1659668"/>
              <a:gd name="connsiteX7" fmla="*/ 0 w 4099722"/>
              <a:gd name="connsiteY7" fmla="*/ 1383051 h 1659668"/>
              <a:gd name="connsiteX8" fmla="*/ 0 w 4099722"/>
              <a:gd name="connsiteY8" fmla="*/ 276617 h 16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722" h="1659668" fill="none" extrusionOk="0">
                <a:moveTo>
                  <a:pt x="0" y="276617"/>
                </a:moveTo>
                <a:cubicBezTo>
                  <a:pt x="-1046" y="105286"/>
                  <a:pt x="102633" y="16154"/>
                  <a:pt x="276617" y="0"/>
                </a:cubicBezTo>
                <a:cubicBezTo>
                  <a:pt x="1146529" y="73562"/>
                  <a:pt x="2667823" y="145308"/>
                  <a:pt x="3823105" y="0"/>
                </a:cubicBezTo>
                <a:cubicBezTo>
                  <a:pt x="4001826" y="3483"/>
                  <a:pt x="4111362" y="119806"/>
                  <a:pt x="4099722" y="276617"/>
                </a:cubicBezTo>
                <a:cubicBezTo>
                  <a:pt x="4155647" y="523087"/>
                  <a:pt x="4090607" y="1183993"/>
                  <a:pt x="4099722" y="1383051"/>
                </a:cubicBezTo>
                <a:cubicBezTo>
                  <a:pt x="4080208" y="1537789"/>
                  <a:pt x="3978381" y="1649030"/>
                  <a:pt x="3823105" y="1659668"/>
                </a:cubicBezTo>
                <a:cubicBezTo>
                  <a:pt x="3197959" y="1513454"/>
                  <a:pt x="1754526" y="1661589"/>
                  <a:pt x="276617" y="1659668"/>
                </a:cubicBezTo>
                <a:cubicBezTo>
                  <a:pt x="119593" y="1662590"/>
                  <a:pt x="4370" y="1532594"/>
                  <a:pt x="0" y="1383051"/>
                </a:cubicBezTo>
                <a:cubicBezTo>
                  <a:pt x="-9466" y="1252388"/>
                  <a:pt x="84644" y="401416"/>
                  <a:pt x="0" y="276617"/>
                </a:cubicBezTo>
                <a:close/>
              </a:path>
              <a:path w="4099722" h="1659668" stroke="0" extrusionOk="0">
                <a:moveTo>
                  <a:pt x="0" y="276617"/>
                </a:moveTo>
                <a:cubicBezTo>
                  <a:pt x="-1943" y="125853"/>
                  <a:pt x="129686" y="2952"/>
                  <a:pt x="276617" y="0"/>
                </a:cubicBezTo>
                <a:cubicBezTo>
                  <a:pt x="1716747" y="-42107"/>
                  <a:pt x="3431326" y="2474"/>
                  <a:pt x="3823105" y="0"/>
                </a:cubicBezTo>
                <a:cubicBezTo>
                  <a:pt x="3971808" y="24325"/>
                  <a:pt x="4098635" y="115972"/>
                  <a:pt x="4099722" y="276617"/>
                </a:cubicBezTo>
                <a:cubicBezTo>
                  <a:pt x="4084025" y="412498"/>
                  <a:pt x="4063537" y="1073447"/>
                  <a:pt x="4099722" y="1383051"/>
                </a:cubicBezTo>
                <a:cubicBezTo>
                  <a:pt x="4104911" y="1521223"/>
                  <a:pt x="3954983" y="1653611"/>
                  <a:pt x="3823105" y="1659668"/>
                </a:cubicBezTo>
                <a:cubicBezTo>
                  <a:pt x="2845723" y="1530888"/>
                  <a:pt x="1559049" y="1667505"/>
                  <a:pt x="276617" y="1659668"/>
                </a:cubicBezTo>
                <a:cubicBezTo>
                  <a:pt x="105506" y="1669019"/>
                  <a:pt x="15682" y="1540084"/>
                  <a:pt x="0" y="1383051"/>
                </a:cubicBezTo>
                <a:cubicBezTo>
                  <a:pt x="84532" y="1066301"/>
                  <a:pt x="13712" y="651997"/>
                  <a:pt x="0" y="276617"/>
                </a:cubicBezTo>
                <a:close/>
              </a:path>
            </a:pathLst>
          </a:custGeom>
          <a:solidFill>
            <a:schemeClr val="bg1"/>
          </a:solidFill>
          <a:ln w="57150">
            <a:solidFill>
              <a:schemeClr val="accent4">
                <a:lumMod val="40000"/>
                <a:lumOff val="60000"/>
              </a:schemeClr>
            </a:solidFill>
            <a:prstDash val="dash"/>
            <a:extLst>
              <a:ext uri="{C807C97D-BFC1-408E-A445-0C87EB9F89A2}">
                <ask:lineSketchStyleProps xmlns:ask="http://schemas.microsoft.com/office/drawing/2018/sketchyshapes" sd="598521745">
                  <a:prstGeom prst="roundRect">
                    <a:avLst/>
                  </a:prstGeom>
                  <ask:type>
                    <ask:lineSketchCurved/>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12763" algn="ctr"/>
            <a:r>
              <a:rPr lang="en-US" sz="3200" dirty="0">
                <a:solidFill>
                  <a:schemeClr val="tx1"/>
                </a:solidFill>
                <a:latin typeface="Calibri" panose="020F0502020204030204" pitchFamily="34" charset="0"/>
                <a:cs typeface="Calibri" panose="020F0502020204030204" pitchFamily="34" charset="0"/>
              </a:rPr>
              <a:t>ÔN LẠI CÁC CHỦ ĐỀ ĐÃ HỌC</a:t>
            </a:r>
          </a:p>
        </p:txBody>
      </p:sp>
    </p:spTree>
    <p:extLst>
      <p:ext uri="{BB962C8B-B14F-4D97-AF65-F5344CB8AC3E}">
        <p14:creationId xmlns:p14="http://schemas.microsoft.com/office/powerpoint/2010/main" val="3763560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nature&#10;&#10;Description automatically generated">
            <a:extLst>
              <a:ext uri="{FF2B5EF4-FFF2-40B4-BE49-F238E27FC236}">
                <a16:creationId xmlns:a16="http://schemas.microsoft.com/office/drawing/2014/main" id="{FA55C0DD-CB55-09B3-D494-77437D44A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579" y="-599540"/>
            <a:ext cx="12188952" cy="7457540"/>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15" name="Freeform: Shape 14">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A picture containing toy, doll&#10;&#10;Description automatically generated">
            <a:extLst>
              <a:ext uri="{FF2B5EF4-FFF2-40B4-BE49-F238E27FC236}">
                <a16:creationId xmlns:a16="http://schemas.microsoft.com/office/drawing/2014/main" id="{CD114425-D776-4B45-AD9B-0468F3338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353" y="3526029"/>
            <a:ext cx="1373479" cy="2733293"/>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8" name="Content Placeholder 9">
            <a:extLst>
              <a:ext uri="{FF2B5EF4-FFF2-40B4-BE49-F238E27FC236}">
                <a16:creationId xmlns:a16="http://schemas.microsoft.com/office/drawing/2014/main" id="{93040D6B-0B42-9C03-B3EA-F34CF7A52A3A}"/>
              </a:ext>
            </a:extLst>
          </p:cNvPr>
          <p:cNvSpPr>
            <a:spLocks noGrp="1"/>
          </p:cNvSpPr>
          <p:nvPr>
            <p:ph idx="1"/>
          </p:nvPr>
        </p:nvSpPr>
        <p:spPr>
          <a:xfrm>
            <a:off x="6159883" y="1304271"/>
            <a:ext cx="5397237" cy="2384684"/>
          </a:xfrm>
        </p:spPr>
        <p:txBody>
          <a:bodyPr>
            <a:normAutofit/>
          </a:bodyPr>
          <a:lstStyle/>
          <a:p>
            <a:pPr marL="0" indent="0">
              <a:buNone/>
            </a:pPr>
            <a:r>
              <a:rPr lang="en-US" sz="6000">
                <a:ln>
                  <a:solidFill>
                    <a:schemeClr val="accent6">
                      <a:lumMod val="75000"/>
                    </a:schemeClr>
                  </a:solidFill>
                </a:ln>
                <a:solidFill>
                  <a:srgbClr val="FFC000"/>
                </a:solidFill>
                <a:latin typeface="UTM Cookies" panose="02040603050506020204" pitchFamily="18" charset="0"/>
              </a:rPr>
              <a:t>Tạm biệt và hẹn gặp lại</a:t>
            </a:r>
          </a:p>
        </p:txBody>
      </p:sp>
      <p:sp>
        <p:nvSpPr>
          <p:cNvPr id="17" name="Arc 16">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descr="A group of children's toys&#10;&#10;Description automatically generated with low confidence">
            <a:extLst>
              <a:ext uri="{FF2B5EF4-FFF2-40B4-BE49-F238E27FC236}">
                <a16:creationId xmlns:a16="http://schemas.microsoft.com/office/drawing/2014/main" id="{E6A45F87-FEB7-3A4A-2583-1559B75883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6217" y="3050188"/>
            <a:ext cx="3594890" cy="3594890"/>
          </a:xfrm>
          <a:prstGeom prst="rect">
            <a:avLst/>
          </a:prstGeom>
        </p:spPr>
      </p:pic>
    </p:spTree>
    <p:extLst>
      <p:ext uri="{BB962C8B-B14F-4D97-AF65-F5344CB8AC3E}">
        <p14:creationId xmlns:p14="http://schemas.microsoft.com/office/powerpoint/2010/main" val="28034900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alendar&#10;&#10;Description automatically generated">
            <a:extLst>
              <a:ext uri="{FF2B5EF4-FFF2-40B4-BE49-F238E27FC236}">
                <a16:creationId xmlns:a16="http://schemas.microsoft.com/office/drawing/2014/main" id="{F10965DA-FAF5-3DE0-67A6-5A13B98B50B9}"/>
              </a:ext>
            </a:extLst>
          </p:cNvPr>
          <p:cNvPicPr>
            <a:picLocks noChangeAspect="1"/>
          </p:cNvPicPr>
          <p:nvPr/>
        </p:nvPicPr>
        <p:blipFill rotWithShape="1">
          <a:blip r:embed="rId2">
            <a:extLst>
              <a:ext uri="{28A0092B-C50C-407E-A947-70E740481C1C}">
                <a14:useLocalDpi xmlns:a14="http://schemas.microsoft.com/office/drawing/2010/main" val="0"/>
              </a:ext>
            </a:extLst>
          </a:blip>
          <a:srcRect t="25434"/>
          <a:stretch/>
        </p:blipFill>
        <p:spPr>
          <a:xfrm>
            <a:off x="17759" y="60621"/>
            <a:ext cx="12192000" cy="6068290"/>
          </a:xfrm>
          <a:prstGeom prst="rect">
            <a:avLst/>
          </a:prstGeom>
        </p:spPr>
      </p:pic>
      <p:grpSp>
        <p:nvGrpSpPr>
          <p:cNvPr id="12" name="Group 11">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3" name="Freeform: Shape 12">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6" name="Freeform: Shape 15">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6" name="Flowchart: Connector 5">
            <a:extLst>
              <a:ext uri="{FF2B5EF4-FFF2-40B4-BE49-F238E27FC236}">
                <a16:creationId xmlns:a16="http://schemas.microsoft.com/office/drawing/2014/main" id="{D2458C91-CDE9-3071-DA79-5BD406478007}"/>
              </a:ext>
            </a:extLst>
          </p:cNvPr>
          <p:cNvSpPr/>
          <p:nvPr/>
        </p:nvSpPr>
        <p:spPr>
          <a:xfrm>
            <a:off x="2103232" y="366872"/>
            <a:ext cx="4265484" cy="4295457"/>
          </a:xfrm>
          <a:prstGeom prst="flowChartConnector">
            <a:avLst/>
          </a:prstGeom>
          <a:solidFill>
            <a:schemeClr val="bg1">
              <a:alpha val="79000"/>
            </a:schemeClr>
          </a:solidFill>
          <a:ln>
            <a:solidFill>
              <a:schemeClr val="accent3">
                <a:lumMod val="20000"/>
                <a:lumOff val="80000"/>
              </a:schemeClr>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2400" dirty="0">
                <a:ln/>
                <a:latin typeface="UTM COOKIES" panose="02040603050506020204" pitchFamily="18" charset="0"/>
              </a:rPr>
            </a:br>
            <a:r>
              <a:rPr lang="en-US" sz="2400" dirty="0" err="1">
                <a:ln w="0">
                  <a:solidFill>
                    <a:schemeClr val="accent6">
                      <a:lumMod val="75000"/>
                    </a:schemeClr>
                  </a:solidFill>
                </a:ln>
                <a:solidFill>
                  <a:schemeClr val="accent6">
                    <a:lumMod val="60000"/>
                    <a:lumOff val="40000"/>
                  </a:schemeClr>
                </a:solidFill>
                <a:effectLst>
                  <a:outerShdw blurRad="38100" dist="25400" dir="5400000" algn="ctr" rotWithShape="0">
                    <a:srgbClr val="6E747A">
                      <a:alpha val="43000"/>
                    </a:srgbClr>
                  </a:outerShdw>
                </a:effectLst>
                <a:latin typeface="UTM Cookies" panose="02040603050506020204" pitchFamily="18" charset="0"/>
              </a:rPr>
              <a:t>Tự</a:t>
            </a:r>
            <a:r>
              <a:rPr lang="en-US" sz="2400" dirty="0">
                <a:ln w="0">
                  <a:solidFill>
                    <a:schemeClr val="accent6">
                      <a:lumMod val="75000"/>
                    </a:schemeClr>
                  </a:solidFill>
                </a:ln>
                <a:solidFill>
                  <a:schemeClr val="accent6">
                    <a:lumMod val="60000"/>
                    <a:lumOff val="40000"/>
                  </a:schemeClr>
                </a:solidFill>
                <a:effectLst>
                  <a:outerShdw blurRad="38100" dist="25400" dir="5400000" algn="ctr" rotWithShape="0">
                    <a:srgbClr val="6E747A">
                      <a:alpha val="43000"/>
                    </a:srgbClr>
                  </a:outerShdw>
                </a:effectLst>
                <a:latin typeface="UTM Cookies" panose="02040603050506020204" pitchFamily="18" charset="0"/>
              </a:rPr>
              <a:t> </a:t>
            </a:r>
            <a:r>
              <a:rPr lang="en-US" sz="2400" dirty="0" err="1">
                <a:ln w="0">
                  <a:solidFill>
                    <a:schemeClr val="accent6">
                      <a:lumMod val="75000"/>
                    </a:schemeClr>
                  </a:solidFill>
                </a:ln>
                <a:solidFill>
                  <a:schemeClr val="accent6">
                    <a:lumMod val="60000"/>
                    <a:lumOff val="40000"/>
                  </a:schemeClr>
                </a:solidFill>
                <a:effectLst>
                  <a:outerShdw blurRad="38100" dist="25400" dir="5400000" algn="ctr" rotWithShape="0">
                    <a:srgbClr val="6E747A">
                      <a:alpha val="43000"/>
                    </a:srgbClr>
                  </a:outerShdw>
                </a:effectLst>
                <a:latin typeface="UTM Cookies" panose="02040603050506020204" pitchFamily="18" charset="0"/>
              </a:rPr>
              <a:t>nhiên</a:t>
            </a:r>
            <a:r>
              <a:rPr lang="en-US" sz="2400" dirty="0">
                <a:ln w="0">
                  <a:solidFill>
                    <a:schemeClr val="accent6">
                      <a:lumMod val="75000"/>
                    </a:schemeClr>
                  </a:solidFill>
                </a:ln>
                <a:solidFill>
                  <a:schemeClr val="accent6">
                    <a:lumMod val="60000"/>
                    <a:lumOff val="40000"/>
                  </a:schemeClr>
                </a:solidFill>
                <a:effectLst>
                  <a:outerShdw blurRad="38100" dist="25400" dir="5400000" algn="ctr" rotWithShape="0">
                    <a:srgbClr val="6E747A">
                      <a:alpha val="43000"/>
                    </a:srgbClr>
                  </a:outerShdw>
                </a:effectLst>
                <a:latin typeface="UTM Cookies" panose="02040603050506020204" pitchFamily="18" charset="0"/>
              </a:rPr>
              <a:t> </a:t>
            </a:r>
            <a:r>
              <a:rPr lang="en-US" sz="2400" dirty="0" err="1">
                <a:ln w="0">
                  <a:solidFill>
                    <a:schemeClr val="accent6">
                      <a:lumMod val="75000"/>
                    </a:schemeClr>
                  </a:solidFill>
                </a:ln>
                <a:solidFill>
                  <a:schemeClr val="accent6">
                    <a:lumMod val="60000"/>
                    <a:lumOff val="40000"/>
                  </a:schemeClr>
                </a:solidFill>
                <a:effectLst>
                  <a:outerShdw blurRad="38100" dist="25400" dir="5400000" algn="ctr" rotWithShape="0">
                    <a:srgbClr val="6E747A">
                      <a:alpha val="43000"/>
                    </a:srgbClr>
                  </a:outerShdw>
                </a:effectLst>
                <a:latin typeface="UTM Cookies" panose="02040603050506020204" pitchFamily="18" charset="0"/>
              </a:rPr>
              <a:t>và</a:t>
            </a:r>
            <a:r>
              <a:rPr lang="en-US" sz="2400" dirty="0">
                <a:ln w="0">
                  <a:solidFill>
                    <a:schemeClr val="accent6">
                      <a:lumMod val="75000"/>
                    </a:schemeClr>
                  </a:solidFill>
                </a:ln>
                <a:solidFill>
                  <a:schemeClr val="accent6">
                    <a:lumMod val="60000"/>
                    <a:lumOff val="40000"/>
                  </a:schemeClr>
                </a:solidFill>
                <a:effectLst>
                  <a:outerShdw blurRad="38100" dist="25400" dir="5400000" algn="ctr" rotWithShape="0">
                    <a:srgbClr val="6E747A">
                      <a:alpha val="43000"/>
                    </a:srgbClr>
                  </a:outerShdw>
                </a:effectLst>
                <a:latin typeface="UTM Cookies" panose="02040603050506020204" pitchFamily="18" charset="0"/>
              </a:rPr>
              <a:t> </a:t>
            </a:r>
            <a:r>
              <a:rPr lang="en-US" sz="2400" dirty="0" err="1">
                <a:ln w="0">
                  <a:solidFill>
                    <a:schemeClr val="accent6">
                      <a:lumMod val="75000"/>
                    </a:schemeClr>
                  </a:solidFill>
                </a:ln>
                <a:solidFill>
                  <a:schemeClr val="accent6">
                    <a:lumMod val="60000"/>
                    <a:lumOff val="40000"/>
                  </a:schemeClr>
                </a:solidFill>
                <a:effectLst>
                  <a:outerShdw blurRad="38100" dist="25400" dir="5400000" algn="ctr" rotWithShape="0">
                    <a:srgbClr val="6E747A">
                      <a:alpha val="43000"/>
                    </a:srgbClr>
                  </a:outerShdw>
                </a:effectLst>
                <a:latin typeface="UTM Cookies" panose="02040603050506020204" pitchFamily="18" charset="0"/>
              </a:rPr>
              <a:t>Xã</a:t>
            </a:r>
            <a:r>
              <a:rPr lang="en-US" sz="2400" dirty="0">
                <a:ln w="0">
                  <a:solidFill>
                    <a:schemeClr val="accent6">
                      <a:lumMod val="75000"/>
                    </a:schemeClr>
                  </a:solidFill>
                </a:ln>
                <a:solidFill>
                  <a:schemeClr val="accent6">
                    <a:lumMod val="60000"/>
                    <a:lumOff val="40000"/>
                  </a:schemeClr>
                </a:solidFill>
                <a:effectLst>
                  <a:outerShdw blurRad="38100" dist="25400" dir="5400000" algn="ctr" rotWithShape="0">
                    <a:srgbClr val="6E747A">
                      <a:alpha val="43000"/>
                    </a:srgbClr>
                  </a:outerShdw>
                </a:effectLst>
                <a:latin typeface="UTM Cookies" panose="02040603050506020204" pitchFamily="18" charset="0"/>
              </a:rPr>
              <a:t> </a:t>
            </a:r>
            <a:r>
              <a:rPr lang="en-US" sz="2400" dirty="0" err="1">
                <a:ln w="0">
                  <a:solidFill>
                    <a:schemeClr val="accent6">
                      <a:lumMod val="75000"/>
                    </a:schemeClr>
                  </a:solidFill>
                </a:ln>
                <a:solidFill>
                  <a:schemeClr val="accent6">
                    <a:lumMod val="60000"/>
                    <a:lumOff val="40000"/>
                  </a:schemeClr>
                </a:solidFill>
                <a:effectLst>
                  <a:outerShdw blurRad="38100" dist="25400" dir="5400000" algn="ctr" rotWithShape="0">
                    <a:srgbClr val="6E747A">
                      <a:alpha val="43000"/>
                    </a:srgbClr>
                  </a:outerShdw>
                </a:effectLst>
                <a:latin typeface="UTM Cookies" panose="02040603050506020204" pitchFamily="18" charset="0"/>
              </a:rPr>
              <a:t>hội</a:t>
            </a:r>
            <a:br>
              <a:rPr lang="vi-VN" sz="2400" dirty="0">
                <a:ln w="0">
                  <a:solidFill>
                    <a:schemeClr val="accent6">
                      <a:lumMod val="75000"/>
                    </a:schemeClr>
                  </a:solidFill>
                </a:ln>
                <a:solidFill>
                  <a:schemeClr val="accent6">
                    <a:lumMod val="60000"/>
                    <a:lumOff val="40000"/>
                  </a:schemeClr>
                </a:solidFill>
                <a:effectLst>
                  <a:outerShdw blurRad="38100" dist="25400" dir="5400000" algn="ctr" rotWithShape="0">
                    <a:srgbClr val="6E747A">
                      <a:alpha val="43000"/>
                    </a:srgbClr>
                  </a:outerShdw>
                </a:effectLst>
              </a:rPr>
            </a:br>
            <a:r>
              <a:rPr lang="vi-VN" sz="2400" dirty="0">
                <a:ln w="22225">
                  <a:solidFill>
                    <a:schemeClr val="accent4">
                      <a:lumMod val="75000"/>
                    </a:schemeClr>
                  </a:solidFill>
                  <a:prstDash val="solid"/>
                </a:ln>
                <a:solidFill>
                  <a:schemeClr val="accent4">
                    <a:lumMod val="40000"/>
                    <a:lumOff val="60000"/>
                  </a:schemeClr>
                </a:solidFill>
                <a:latin typeface="UTM COOKIES" panose="02040603050506020204" pitchFamily="18" charset="0"/>
                <a:cs typeface="Rod" panose="020B0604020202020204" pitchFamily="49" charset="-79"/>
              </a:rPr>
              <a:t>Chủ đ</a:t>
            </a:r>
            <a:r>
              <a:rPr lang="en-US" sz="2400" dirty="0">
                <a:ln w="22225">
                  <a:solidFill>
                    <a:schemeClr val="accent4">
                      <a:lumMod val="75000"/>
                    </a:schemeClr>
                  </a:solidFill>
                  <a:prstDash val="solid"/>
                </a:ln>
                <a:solidFill>
                  <a:schemeClr val="accent4">
                    <a:lumMod val="40000"/>
                    <a:lumOff val="60000"/>
                  </a:schemeClr>
                </a:solidFill>
                <a:latin typeface="UTM COOKIES" panose="02040603050506020204" pitchFamily="18" charset="0"/>
                <a:cs typeface="Rod" panose="020B0604020202020204" pitchFamily="49" charset="-79"/>
              </a:rPr>
              <a:t>ề: </a:t>
            </a:r>
            <a:r>
              <a:rPr lang="en-US" sz="2400" dirty="0" err="1">
                <a:ln w="22225">
                  <a:solidFill>
                    <a:schemeClr val="accent4">
                      <a:lumMod val="75000"/>
                    </a:schemeClr>
                  </a:solidFill>
                  <a:prstDash val="solid"/>
                </a:ln>
                <a:solidFill>
                  <a:schemeClr val="accent4">
                    <a:lumMod val="40000"/>
                    <a:lumOff val="60000"/>
                  </a:schemeClr>
                </a:solidFill>
                <a:latin typeface="UTM COOKIES" panose="02040603050506020204" pitchFamily="18" charset="0"/>
                <a:cs typeface="Rod" panose="020B0604020202020204" pitchFamily="49" charset="-79"/>
              </a:rPr>
              <a:t>Trái</a:t>
            </a:r>
            <a:r>
              <a:rPr lang="en-US" sz="2400" dirty="0">
                <a:ln w="22225">
                  <a:solidFill>
                    <a:schemeClr val="accent4">
                      <a:lumMod val="75000"/>
                    </a:schemeClr>
                  </a:solidFill>
                  <a:prstDash val="solid"/>
                </a:ln>
                <a:solidFill>
                  <a:schemeClr val="accent4">
                    <a:lumMod val="40000"/>
                    <a:lumOff val="60000"/>
                  </a:schemeClr>
                </a:solidFill>
                <a:latin typeface="UTM COOKIES" panose="02040603050506020204" pitchFamily="18" charset="0"/>
                <a:cs typeface="Rod" panose="020B0604020202020204" pitchFamily="49" charset="-79"/>
              </a:rPr>
              <a:t> </a:t>
            </a:r>
            <a:r>
              <a:rPr lang="en-US" sz="2400" dirty="0" err="1">
                <a:ln w="22225">
                  <a:solidFill>
                    <a:schemeClr val="accent4">
                      <a:lumMod val="75000"/>
                    </a:schemeClr>
                  </a:solidFill>
                  <a:prstDash val="solid"/>
                </a:ln>
                <a:solidFill>
                  <a:schemeClr val="accent4">
                    <a:lumMod val="40000"/>
                    <a:lumOff val="60000"/>
                  </a:schemeClr>
                </a:solidFill>
                <a:latin typeface="UTM COOKIES" panose="02040603050506020204" pitchFamily="18" charset="0"/>
                <a:cs typeface="Rod" panose="020B0604020202020204" pitchFamily="49" charset="-79"/>
              </a:rPr>
              <a:t>đất</a:t>
            </a:r>
            <a:r>
              <a:rPr lang="en-US" sz="2400" dirty="0">
                <a:ln w="22225">
                  <a:solidFill>
                    <a:schemeClr val="accent4">
                      <a:lumMod val="75000"/>
                    </a:schemeClr>
                  </a:solidFill>
                  <a:prstDash val="solid"/>
                </a:ln>
                <a:solidFill>
                  <a:schemeClr val="accent4">
                    <a:lumMod val="40000"/>
                    <a:lumOff val="60000"/>
                  </a:schemeClr>
                </a:solidFill>
                <a:latin typeface="UTM COOKIES" panose="02040603050506020204" pitchFamily="18" charset="0"/>
                <a:cs typeface="Rod" panose="020B0604020202020204" pitchFamily="49" charset="-79"/>
              </a:rPr>
              <a:t> </a:t>
            </a:r>
            <a:r>
              <a:rPr lang="en-US" sz="2400" dirty="0" err="1">
                <a:ln w="22225">
                  <a:solidFill>
                    <a:schemeClr val="accent4">
                      <a:lumMod val="75000"/>
                    </a:schemeClr>
                  </a:solidFill>
                  <a:prstDash val="solid"/>
                </a:ln>
                <a:solidFill>
                  <a:schemeClr val="accent4">
                    <a:lumMod val="40000"/>
                    <a:lumOff val="60000"/>
                  </a:schemeClr>
                </a:solidFill>
                <a:latin typeface="UTM COOKIES" panose="02040603050506020204" pitchFamily="18" charset="0"/>
                <a:cs typeface="Rod" panose="020B0604020202020204" pitchFamily="49" charset="-79"/>
              </a:rPr>
              <a:t>và</a:t>
            </a:r>
            <a:r>
              <a:rPr lang="en-US" sz="2400" dirty="0">
                <a:ln w="22225">
                  <a:solidFill>
                    <a:schemeClr val="accent4">
                      <a:lumMod val="75000"/>
                    </a:schemeClr>
                  </a:solidFill>
                  <a:prstDash val="solid"/>
                </a:ln>
                <a:solidFill>
                  <a:schemeClr val="accent4">
                    <a:lumMod val="40000"/>
                    <a:lumOff val="60000"/>
                  </a:schemeClr>
                </a:solidFill>
                <a:latin typeface="UTM COOKIES" panose="02040603050506020204" pitchFamily="18" charset="0"/>
                <a:cs typeface="Rod" panose="020B0604020202020204" pitchFamily="49" charset="-79"/>
              </a:rPr>
              <a:t> </a:t>
            </a:r>
            <a:r>
              <a:rPr lang="en-US" sz="2400" dirty="0" err="1">
                <a:ln w="22225">
                  <a:solidFill>
                    <a:schemeClr val="accent4">
                      <a:lumMod val="75000"/>
                    </a:schemeClr>
                  </a:solidFill>
                  <a:prstDash val="solid"/>
                </a:ln>
                <a:solidFill>
                  <a:schemeClr val="accent4">
                    <a:lumMod val="40000"/>
                    <a:lumOff val="60000"/>
                  </a:schemeClr>
                </a:solidFill>
                <a:latin typeface="UTM COOKIES" panose="02040603050506020204" pitchFamily="18" charset="0"/>
                <a:cs typeface="Rod" panose="020B0604020202020204" pitchFamily="49" charset="-79"/>
              </a:rPr>
              <a:t>Bầu</a:t>
            </a:r>
            <a:r>
              <a:rPr lang="en-US" sz="2400" dirty="0">
                <a:ln w="22225">
                  <a:solidFill>
                    <a:schemeClr val="accent4">
                      <a:lumMod val="75000"/>
                    </a:schemeClr>
                  </a:solidFill>
                  <a:prstDash val="solid"/>
                </a:ln>
                <a:solidFill>
                  <a:schemeClr val="accent4">
                    <a:lumMod val="40000"/>
                    <a:lumOff val="60000"/>
                  </a:schemeClr>
                </a:solidFill>
                <a:latin typeface="UTM COOKIES" panose="02040603050506020204" pitchFamily="18" charset="0"/>
                <a:cs typeface="Rod" panose="020B0604020202020204" pitchFamily="49" charset="-79"/>
              </a:rPr>
              <a:t> </a:t>
            </a:r>
            <a:r>
              <a:rPr lang="en-US" sz="2400" dirty="0" err="1">
                <a:ln w="22225">
                  <a:solidFill>
                    <a:schemeClr val="accent4">
                      <a:lumMod val="75000"/>
                    </a:schemeClr>
                  </a:solidFill>
                  <a:prstDash val="solid"/>
                </a:ln>
                <a:solidFill>
                  <a:schemeClr val="accent4">
                    <a:lumMod val="40000"/>
                    <a:lumOff val="60000"/>
                  </a:schemeClr>
                </a:solidFill>
                <a:latin typeface="UTM COOKIES" panose="02040603050506020204" pitchFamily="18" charset="0"/>
                <a:cs typeface="Rod" panose="020B0604020202020204" pitchFamily="49" charset="-79"/>
              </a:rPr>
              <a:t>Trời</a:t>
            </a:r>
            <a:br>
              <a:rPr lang="en-US" sz="2400" dirty="0">
                <a:ln w="22225">
                  <a:solidFill>
                    <a:schemeClr val="bg2">
                      <a:lumMod val="50000"/>
                    </a:schemeClr>
                  </a:solidFill>
                  <a:prstDash val="solid"/>
                </a:ln>
                <a:solidFill>
                  <a:schemeClr val="accent6">
                    <a:lumMod val="20000"/>
                    <a:lumOff val="80000"/>
                  </a:schemeClr>
                </a:solidFill>
                <a:latin typeface="UTM Cookies" panose="02040603050506020204" pitchFamily="18" charset="0"/>
                <a:cs typeface="Rod" panose="020B0604020202020204" pitchFamily="49" charset="-79"/>
              </a:rPr>
            </a:br>
            <a:r>
              <a:rPr lang="en-US" sz="2400" dirty="0" err="1">
                <a:ln w="22225">
                  <a:solidFill>
                    <a:schemeClr val="bg2">
                      <a:lumMod val="50000"/>
                    </a:schemeClr>
                  </a:solidFill>
                  <a:prstDash val="solid"/>
                </a:ln>
                <a:solidFill>
                  <a:schemeClr val="accent6">
                    <a:lumMod val="20000"/>
                    <a:lumOff val="80000"/>
                  </a:schemeClr>
                </a:solidFill>
                <a:latin typeface="UTM Cookies" panose="02040603050506020204" pitchFamily="18" charset="0"/>
                <a:cs typeface="Rod" panose="020B0604020202020204" pitchFamily="49" charset="-79"/>
              </a:rPr>
              <a:t>Tiết</a:t>
            </a:r>
            <a:r>
              <a:rPr lang="en-US" sz="2400" dirty="0">
                <a:ln w="22225">
                  <a:solidFill>
                    <a:schemeClr val="bg2">
                      <a:lumMod val="50000"/>
                    </a:schemeClr>
                  </a:solidFill>
                  <a:prstDash val="solid"/>
                </a:ln>
                <a:solidFill>
                  <a:schemeClr val="accent6">
                    <a:lumMod val="20000"/>
                    <a:lumOff val="80000"/>
                  </a:schemeClr>
                </a:solidFill>
                <a:latin typeface="UTM Cookies" panose="02040603050506020204" pitchFamily="18" charset="0"/>
                <a:cs typeface="Rod" panose="020B0604020202020204" pitchFamily="49" charset="-79"/>
              </a:rPr>
              <a:t> 2 - </a:t>
            </a:r>
            <a:r>
              <a:rPr lang="vi-VN" sz="2400" dirty="0">
                <a:ln w="22225">
                  <a:solidFill>
                    <a:srgbClr val="C00000"/>
                  </a:solidFill>
                  <a:prstDash val="solid"/>
                </a:ln>
                <a:solidFill>
                  <a:schemeClr val="accent2">
                    <a:lumMod val="20000"/>
                    <a:lumOff val="80000"/>
                  </a:schemeClr>
                </a:solidFill>
                <a:latin typeface="UTM COOKIES" panose="02040603050506020204" pitchFamily="18" charset="0"/>
                <a:cs typeface="Rod" panose="020B0604020202020204" pitchFamily="49" charset="-79"/>
              </a:rPr>
              <a:t>Bài </a:t>
            </a:r>
            <a:r>
              <a:rPr lang="en-US" sz="2400" dirty="0">
                <a:ln w="22225">
                  <a:solidFill>
                    <a:srgbClr val="C00000"/>
                  </a:solidFill>
                  <a:prstDash val="solid"/>
                </a:ln>
                <a:solidFill>
                  <a:schemeClr val="accent2">
                    <a:lumMod val="20000"/>
                    <a:lumOff val="80000"/>
                  </a:schemeClr>
                </a:solidFill>
                <a:latin typeface="UTM Cookies" panose="02040603050506020204" pitchFamily="18" charset="0"/>
                <a:cs typeface="Rod" panose="020B0604020202020204" pitchFamily="49" charset="-79"/>
              </a:rPr>
              <a:t>30: </a:t>
            </a:r>
            <a:r>
              <a:rPr lang="en-US" sz="2400" dirty="0" err="1">
                <a:ln w="22225">
                  <a:solidFill>
                    <a:srgbClr val="C00000"/>
                  </a:solidFill>
                  <a:prstDash val="solid"/>
                </a:ln>
                <a:solidFill>
                  <a:schemeClr val="accent2">
                    <a:lumMod val="20000"/>
                    <a:lumOff val="80000"/>
                  </a:schemeClr>
                </a:solidFill>
                <a:latin typeface="UTM Cookies" panose="02040603050506020204" pitchFamily="18" charset="0"/>
                <a:cs typeface="Rod" panose="020B0604020202020204" pitchFamily="49" charset="-79"/>
              </a:rPr>
              <a:t>Ôn</a:t>
            </a:r>
            <a:r>
              <a:rPr lang="en-US" sz="2400" dirty="0">
                <a:ln w="22225">
                  <a:solidFill>
                    <a:srgbClr val="C00000"/>
                  </a:solidFill>
                  <a:prstDash val="solid"/>
                </a:ln>
                <a:solidFill>
                  <a:schemeClr val="accent2">
                    <a:lumMod val="20000"/>
                    <a:lumOff val="80000"/>
                  </a:schemeClr>
                </a:solidFill>
                <a:latin typeface="UTM Cookies" panose="02040603050506020204" pitchFamily="18" charset="0"/>
                <a:cs typeface="Rod" panose="020B0604020202020204" pitchFamily="49" charset="-79"/>
              </a:rPr>
              <a:t> </a:t>
            </a:r>
            <a:r>
              <a:rPr lang="en-US" sz="2400" dirty="0" err="1">
                <a:ln w="22225">
                  <a:solidFill>
                    <a:srgbClr val="C00000"/>
                  </a:solidFill>
                  <a:prstDash val="solid"/>
                </a:ln>
                <a:solidFill>
                  <a:schemeClr val="accent2">
                    <a:lumMod val="20000"/>
                    <a:lumOff val="80000"/>
                  </a:schemeClr>
                </a:solidFill>
                <a:latin typeface="UTM Cookies" panose="02040603050506020204" pitchFamily="18" charset="0"/>
                <a:cs typeface="Rod" panose="020B0604020202020204" pitchFamily="49" charset="-79"/>
              </a:rPr>
              <a:t>tập</a:t>
            </a:r>
            <a:r>
              <a:rPr lang="en-US" sz="2400" dirty="0">
                <a:ln w="22225">
                  <a:solidFill>
                    <a:srgbClr val="C00000"/>
                  </a:solidFill>
                  <a:prstDash val="solid"/>
                </a:ln>
                <a:solidFill>
                  <a:schemeClr val="accent2">
                    <a:lumMod val="20000"/>
                    <a:lumOff val="80000"/>
                  </a:schemeClr>
                </a:solidFill>
                <a:latin typeface="UTM Cookies" panose="02040603050506020204" pitchFamily="18" charset="0"/>
                <a:cs typeface="Rod" panose="020B0604020202020204" pitchFamily="49" charset="-79"/>
              </a:rPr>
              <a:t> </a:t>
            </a:r>
            <a:r>
              <a:rPr lang="en-US" sz="2400" dirty="0" err="1">
                <a:ln w="22225">
                  <a:solidFill>
                    <a:srgbClr val="C00000"/>
                  </a:solidFill>
                  <a:prstDash val="solid"/>
                </a:ln>
                <a:solidFill>
                  <a:schemeClr val="accent2">
                    <a:lumMod val="20000"/>
                    <a:lumOff val="80000"/>
                  </a:schemeClr>
                </a:solidFill>
                <a:latin typeface="UTM Cookies" panose="02040603050506020204" pitchFamily="18" charset="0"/>
                <a:cs typeface="Rod" panose="020B0604020202020204" pitchFamily="49" charset="-79"/>
              </a:rPr>
              <a:t>chủ</a:t>
            </a:r>
            <a:r>
              <a:rPr lang="en-US" sz="2400" dirty="0">
                <a:ln w="22225">
                  <a:solidFill>
                    <a:srgbClr val="C00000"/>
                  </a:solidFill>
                  <a:prstDash val="solid"/>
                </a:ln>
                <a:solidFill>
                  <a:schemeClr val="accent2">
                    <a:lumMod val="20000"/>
                    <a:lumOff val="80000"/>
                  </a:schemeClr>
                </a:solidFill>
                <a:latin typeface="UTM Cookies" panose="02040603050506020204" pitchFamily="18" charset="0"/>
                <a:cs typeface="Rod" panose="020B0604020202020204" pitchFamily="49" charset="-79"/>
              </a:rPr>
              <a:t> </a:t>
            </a:r>
            <a:r>
              <a:rPr lang="en-US" sz="2400" dirty="0" err="1">
                <a:ln w="22225">
                  <a:solidFill>
                    <a:srgbClr val="C00000"/>
                  </a:solidFill>
                  <a:prstDash val="solid"/>
                </a:ln>
                <a:solidFill>
                  <a:schemeClr val="accent2">
                    <a:lumMod val="20000"/>
                    <a:lumOff val="80000"/>
                  </a:schemeClr>
                </a:solidFill>
                <a:latin typeface="UTM Cookies" panose="02040603050506020204" pitchFamily="18" charset="0"/>
                <a:cs typeface="Rod" panose="020B0604020202020204" pitchFamily="49" charset="-79"/>
              </a:rPr>
              <a:t>đề</a:t>
            </a:r>
            <a:r>
              <a:rPr lang="en-US" sz="2400" dirty="0">
                <a:ln w="22225">
                  <a:solidFill>
                    <a:srgbClr val="C00000"/>
                  </a:solidFill>
                  <a:prstDash val="solid"/>
                </a:ln>
                <a:solidFill>
                  <a:schemeClr val="accent2">
                    <a:lumMod val="20000"/>
                    <a:lumOff val="80000"/>
                  </a:schemeClr>
                </a:solidFill>
                <a:latin typeface="UTM Cookies" panose="02040603050506020204" pitchFamily="18" charset="0"/>
                <a:cs typeface="Rod" panose="020B0604020202020204" pitchFamily="49" charset="-79"/>
              </a:rPr>
              <a:t> </a:t>
            </a:r>
            <a:r>
              <a:rPr lang="en-US" sz="2400" dirty="0" err="1">
                <a:ln w="22225">
                  <a:solidFill>
                    <a:srgbClr val="C00000"/>
                  </a:solidFill>
                  <a:prstDash val="solid"/>
                </a:ln>
                <a:solidFill>
                  <a:schemeClr val="accent2">
                    <a:lumMod val="20000"/>
                    <a:lumOff val="80000"/>
                  </a:schemeClr>
                </a:solidFill>
                <a:latin typeface="UTM Cookies" panose="02040603050506020204" pitchFamily="18" charset="0"/>
                <a:cs typeface="Rod" panose="020B0604020202020204" pitchFamily="49" charset="-79"/>
              </a:rPr>
              <a:t>Trái</a:t>
            </a:r>
            <a:r>
              <a:rPr lang="en-US" sz="2400" dirty="0">
                <a:ln w="22225">
                  <a:solidFill>
                    <a:srgbClr val="C00000"/>
                  </a:solidFill>
                  <a:prstDash val="solid"/>
                </a:ln>
                <a:solidFill>
                  <a:schemeClr val="accent2">
                    <a:lumMod val="20000"/>
                    <a:lumOff val="80000"/>
                  </a:schemeClr>
                </a:solidFill>
                <a:latin typeface="UTM Cookies" panose="02040603050506020204" pitchFamily="18" charset="0"/>
                <a:cs typeface="Rod" panose="020B0604020202020204" pitchFamily="49" charset="-79"/>
              </a:rPr>
              <a:t> </a:t>
            </a:r>
            <a:r>
              <a:rPr lang="en-US" sz="2400" dirty="0" err="1">
                <a:ln w="22225">
                  <a:solidFill>
                    <a:srgbClr val="C00000"/>
                  </a:solidFill>
                  <a:prstDash val="solid"/>
                </a:ln>
                <a:solidFill>
                  <a:schemeClr val="accent2">
                    <a:lumMod val="20000"/>
                    <a:lumOff val="80000"/>
                  </a:schemeClr>
                </a:solidFill>
                <a:latin typeface="UTM Cookies" panose="02040603050506020204" pitchFamily="18" charset="0"/>
                <a:cs typeface="Rod" panose="020B0604020202020204" pitchFamily="49" charset="-79"/>
              </a:rPr>
              <a:t>Đất</a:t>
            </a:r>
            <a:r>
              <a:rPr lang="en-US" sz="2400" dirty="0">
                <a:ln w="22225">
                  <a:solidFill>
                    <a:srgbClr val="C00000"/>
                  </a:solidFill>
                  <a:prstDash val="solid"/>
                </a:ln>
                <a:solidFill>
                  <a:schemeClr val="accent2">
                    <a:lumMod val="20000"/>
                    <a:lumOff val="80000"/>
                  </a:schemeClr>
                </a:solidFill>
                <a:latin typeface="UTM Cookies" panose="02040603050506020204" pitchFamily="18" charset="0"/>
                <a:cs typeface="Rod" panose="020B0604020202020204" pitchFamily="49" charset="-79"/>
              </a:rPr>
              <a:t> </a:t>
            </a:r>
            <a:r>
              <a:rPr lang="en-US" sz="2400" dirty="0" err="1">
                <a:ln w="22225">
                  <a:solidFill>
                    <a:srgbClr val="C00000"/>
                  </a:solidFill>
                  <a:prstDash val="solid"/>
                </a:ln>
                <a:solidFill>
                  <a:schemeClr val="accent2">
                    <a:lumMod val="20000"/>
                    <a:lumOff val="80000"/>
                  </a:schemeClr>
                </a:solidFill>
                <a:latin typeface="UTM Cookies" panose="02040603050506020204" pitchFamily="18" charset="0"/>
                <a:cs typeface="Rod" panose="020B0604020202020204" pitchFamily="49" charset="-79"/>
              </a:rPr>
              <a:t>và</a:t>
            </a:r>
            <a:r>
              <a:rPr lang="en-US" sz="2400" dirty="0">
                <a:ln w="22225">
                  <a:solidFill>
                    <a:srgbClr val="C00000"/>
                  </a:solidFill>
                  <a:prstDash val="solid"/>
                </a:ln>
                <a:solidFill>
                  <a:schemeClr val="accent2">
                    <a:lumMod val="20000"/>
                    <a:lumOff val="80000"/>
                  </a:schemeClr>
                </a:solidFill>
                <a:latin typeface="UTM Cookies" panose="02040603050506020204" pitchFamily="18" charset="0"/>
                <a:cs typeface="Rod" panose="020B0604020202020204" pitchFamily="49" charset="-79"/>
              </a:rPr>
              <a:t> </a:t>
            </a:r>
            <a:r>
              <a:rPr lang="en-US" sz="2400" dirty="0" err="1">
                <a:ln w="22225">
                  <a:solidFill>
                    <a:srgbClr val="C00000"/>
                  </a:solidFill>
                  <a:prstDash val="solid"/>
                </a:ln>
                <a:solidFill>
                  <a:schemeClr val="accent2">
                    <a:lumMod val="20000"/>
                    <a:lumOff val="80000"/>
                  </a:schemeClr>
                </a:solidFill>
                <a:latin typeface="UTM Cookies" panose="02040603050506020204" pitchFamily="18" charset="0"/>
                <a:cs typeface="Rod" panose="020B0604020202020204" pitchFamily="49" charset="-79"/>
              </a:rPr>
              <a:t>Bầu</a:t>
            </a:r>
            <a:r>
              <a:rPr lang="en-US" sz="2400" dirty="0">
                <a:ln w="22225">
                  <a:solidFill>
                    <a:srgbClr val="C00000"/>
                  </a:solidFill>
                  <a:prstDash val="solid"/>
                </a:ln>
                <a:solidFill>
                  <a:schemeClr val="accent2">
                    <a:lumMod val="20000"/>
                    <a:lumOff val="80000"/>
                  </a:schemeClr>
                </a:solidFill>
                <a:latin typeface="UTM Cookies" panose="02040603050506020204" pitchFamily="18" charset="0"/>
                <a:cs typeface="Rod" panose="020B0604020202020204" pitchFamily="49" charset="-79"/>
              </a:rPr>
              <a:t> </a:t>
            </a:r>
            <a:r>
              <a:rPr lang="en-US" sz="2400" dirty="0" err="1">
                <a:ln w="22225">
                  <a:solidFill>
                    <a:srgbClr val="C00000"/>
                  </a:solidFill>
                  <a:prstDash val="solid"/>
                </a:ln>
                <a:solidFill>
                  <a:schemeClr val="accent2">
                    <a:lumMod val="20000"/>
                    <a:lumOff val="80000"/>
                  </a:schemeClr>
                </a:solidFill>
                <a:latin typeface="UTM Cookies" panose="02040603050506020204" pitchFamily="18" charset="0"/>
                <a:cs typeface="Rod" panose="020B0604020202020204" pitchFamily="49" charset="-79"/>
              </a:rPr>
              <a:t>Trời</a:t>
            </a:r>
            <a:endParaRPr lang="en-US" sz="2400" dirty="0">
              <a:ln w="22225">
                <a:solidFill>
                  <a:srgbClr val="C00000"/>
                </a:solidFill>
                <a:prstDash val="solid"/>
              </a:ln>
              <a:solidFill>
                <a:schemeClr val="accent2">
                  <a:lumMod val="20000"/>
                  <a:lumOff val="80000"/>
                </a:schemeClr>
              </a:solidFill>
              <a:latin typeface="UTM Cookies" panose="02040603050506020204" pitchFamily="18" charset="0"/>
            </a:endParaRPr>
          </a:p>
        </p:txBody>
      </p:sp>
    </p:spTree>
    <p:extLst>
      <p:ext uri="{BB962C8B-B14F-4D97-AF65-F5344CB8AC3E}">
        <p14:creationId xmlns:p14="http://schemas.microsoft.com/office/powerpoint/2010/main" val="1403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xEl>
                                              <p:pRg st="0" end="0"/>
                                            </p:txEl>
                                          </p:spTgt>
                                        </p:tgtEl>
                                        <p:attrNameLst>
                                          <p:attrName>r</p:attrName>
                                        </p:attrNameLst>
                                      </p:cBhvr>
                                    </p:animRot>
                                    <p:animRot by="-240000">
                                      <p:cBhvr>
                                        <p:cTn id="7" dur="200" fill="hold">
                                          <p:stCondLst>
                                            <p:cond delay="200"/>
                                          </p:stCondLst>
                                        </p:cTn>
                                        <p:tgtEl>
                                          <p:spTgt spid="6">
                                            <p:txEl>
                                              <p:pRg st="0" end="0"/>
                                            </p:txEl>
                                          </p:spTgt>
                                        </p:tgtEl>
                                        <p:attrNameLst>
                                          <p:attrName>r</p:attrName>
                                        </p:attrNameLst>
                                      </p:cBhvr>
                                    </p:animRot>
                                    <p:animRot by="240000">
                                      <p:cBhvr>
                                        <p:cTn id="8" dur="200" fill="hold">
                                          <p:stCondLst>
                                            <p:cond delay="400"/>
                                          </p:stCondLst>
                                        </p:cTn>
                                        <p:tgtEl>
                                          <p:spTgt spid="6">
                                            <p:txEl>
                                              <p:pRg st="0" end="0"/>
                                            </p:txEl>
                                          </p:spTgt>
                                        </p:tgtEl>
                                        <p:attrNameLst>
                                          <p:attrName>r</p:attrName>
                                        </p:attrNameLst>
                                      </p:cBhvr>
                                    </p:animRot>
                                    <p:animRot by="-240000">
                                      <p:cBhvr>
                                        <p:cTn id="9" dur="200" fill="hold">
                                          <p:stCondLst>
                                            <p:cond delay="600"/>
                                          </p:stCondLst>
                                        </p:cTn>
                                        <p:tgtEl>
                                          <p:spTgt spid="6">
                                            <p:txEl>
                                              <p:pRg st="0" end="0"/>
                                            </p:txEl>
                                          </p:spTgt>
                                        </p:tgtEl>
                                        <p:attrNameLst>
                                          <p:attrName>r</p:attrName>
                                        </p:attrNameLst>
                                      </p:cBhvr>
                                    </p:animRot>
                                    <p:animRot by="120000">
                                      <p:cBhvr>
                                        <p:cTn id="10" dur="200" fill="hold">
                                          <p:stCondLst>
                                            <p:cond delay="800"/>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6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Diagonal Corners Rounded 8">
            <a:extLst>
              <a:ext uri="{FF2B5EF4-FFF2-40B4-BE49-F238E27FC236}">
                <a16:creationId xmlns:a16="http://schemas.microsoft.com/office/drawing/2014/main" id="{9243CC37-6EB8-15D7-269F-69C126ED6FE9}"/>
              </a:ext>
            </a:extLst>
          </p:cNvPr>
          <p:cNvSpPr/>
          <p:nvPr/>
        </p:nvSpPr>
        <p:spPr>
          <a:xfrm>
            <a:off x="5830287" y="877665"/>
            <a:ext cx="5432770" cy="2899286"/>
          </a:xfrm>
          <a:prstGeom prst="round2DiagRect">
            <a:avLst/>
          </a:prstGeom>
          <a:solidFill>
            <a:schemeClr val="accent4">
              <a:lumMod val="20000"/>
              <a:lumOff val="80000"/>
            </a:schemeClr>
          </a:solidFill>
          <a:ln w="57150">
            <a:solidFill>
              <a:schemeClr val="accent5">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n>
                  <a:solidFill>
                    <a:schemeClr val="accent1">
                      <a:lumMod val="75000"/>
                    </a:schemeClr>
                  </a:solidFill>
                </a:ln>
                <a:solidFill>
                  <a:srgbClr val="FFFF00"/>
                </a:solidFill>
                <a:latin typeface="UTM Cookies" panose="02040603050506020204" pitchFamily="18" charset="0"/>
              </a:rPr>
              <a:t>Cả lớp hát bài </a:t>
            </a:r>
          </a:p>
          <a:p>
            <a:pPr algn="ctr"/>
            <a:r>
              <a:rPr lang="en-US" sz="4400">
                <a:ln>
                  <a:solidFill>
                    <a:schemeClr val="accent1">
                      <a:lumMod val="75000"/>
                    </a:schemeClr>
                  </a:solidFill>
                </a:ln>
                <a:solidFill>
                  <a:srgbClr val="FFFF00"/>
                </a:solidFill>
                <a:latin typeface="UTM Cookies" panose="02040603050506020204" pitchFamily="18" charset="0"/>
              </a:rPr>
              <a:t>“ Trái đất này là của chúng mình”</a:t>
            </a:r>
            <a:endParaRPr lang="en-US" sz="4400">
              <a:ln>
                <a:solidFill>
                  <a:schemeClr val="accent1">
                    <a:lumMod val="75000"/>
                  </a:schemeClr>
                </a:solidFill>
              </a:ln>
              <a:solidFill>
                <a:srgbClr val="C2C1E3"/>
              </a:solidFill>
              <a:latin typeface="UTM Cookies" panose="02040603050506020204" pitchFamily="18" charset="0"/>
            </a:endParaRPr>
          </a:p>
        </p:txBody>
      </p:sp>
      <p:sp>
        <p:nvSpPr>
          <p:cNvPr id="8" name="Rectangle 7">
            <a:extLst>
              <a:ext uri="{FF2B5EF4-FFF2-40B4-BE49-F238E27FC236}">
                <a16:creationId xmlns:a16="http://schemas.microsoft.com/office/drawing/2014/main" id="{DA488B3E-E764-29F4-0166-EE16081494A9}"/>
              </a:ext>
            </a:extLst>
          </p:cNvPr>
          <p:cNvSpPr/>
          <p:nvPr/>
        </p:nvSpPr>
        <p:spPr>
          <a:xfrm>
            <a:off x="5520610" y="-285989"/>
            <a:ext cx="6432884" cy="2327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n>
                  <a:solidFill>
                    <a:schemeClr val="tx1">
                      <a:lumMod val="75000"/>
                      <a:lumOff val="25000"/>
                    </a:schemeClr>
                  </a:solidFill>
                </a:ln>
                <a:solidFill>
                  <a:srgbClr val="FCCF67"/>
                </a:solidFill>
                <a:latin typeface="UTM Cookies" panose="02040603050506020204" pitchFamily="18" charset="0"/>
              </a:rPr>
              <a:t>K</a:t>
            </a:r>
            <a:r>
              <a:rPr lang="en-US" sz="5400">
                <a:ln>
                  <a:solidFill>
                    <a:schemeClr val="tx1">
                      <a:lumMod val="75000"/>
                      <a:lumOff val="25000"/>
                    </a:schemeClr>
                  </a:solidFill>
                </a:ln>
                <a:solidFill>
                  <a:srgbClr val="E54837"/>
                </a:solidFill>
                <a:latin typeface="UTM Cookies" panose="02040603050506020204" pitchFamily="18" charset="0"/>
              </a:rPr>
              <a:t>h</a:t>
            </a:r>
            <a:r>
              <a:rPr lang="en-US" sz="5400">
                <a:ln>
                  <a:solidFill>
                    <a:schemeClr val="tx1">
                      <a:lumMod val="75000"/>
                      <a:lumOff val="25000"/>
                    </a:schemeClr>
                  </a:solidFill>
                </a:ln>
                <a:solidFill>
                  <a:srgbClr val="73FFFF"/>
                </a:solidFill>
                <a:latin typeface="UTM Cookies" panose="02040603050506020204" pitchFamily="18" charset="0"/>
              </a:rPr>
              <a:t>ở</a:t>
            </a:r>
            <a:r>
              <a:rPr lang="en-US" sz="5400">
                <a:ln>
                  <a:solidFill>
                    <a:schemeClr val="tx1">
                      <a:lumMod val="75000"/>
                      <a:lumOff val="25000"/>
                    </a:schemeClr>
                  </a:solidFill>
                </a:ln>
                <a:solidFill>
                  <a:srgbClr val="CC9DF7"/>
                </a:solidFill>
                <a:latin typeface="UTM Cookies" panose="02040603050506020204" pitchFamily="18" charset="0"/>
              </a:rPr>
              <a:t>i</a:t>
            </a:r>
            <a:r>
              <a:rPr lang="en-US" sz="5400">
                <a:ln>
                  <a:solidFill>
                    <a:schemeClr val="tx1">
                      <a:lumMod val="75000"/>
                      <a:lumOff val="25000"/>
                    </a:schemeClr>
                  </a:solidFill>
                </a:ln>
                <a:solidFill>
                  <a:srgbClr val="FCCF67"/>
                </a:solidFill>
                <a:latin typeface="UTM Cookies" panose="02040603050506020204" pitchFamily="18" charset="0"/>
              </a:rPr>
              <a:t> </a:t>
            </a:r>
            <a:r>
              <a:rPr lang="en-US" sz="5400">
                <a:ln>
                  <a:solidFill>
                    <a:schemeClr val="tx1">
                      <a:lumMod val="75000"/>
                      <a:lumOff val="25000"/>
                    </a:schemeClr>
                  </a:solidFill>
                </a:ln>
                <a:solidFill>
                  <a:srgbClr val="94FB98"/>
                </a:solidFill>
                <a:latin typeface="UTM Cookies" panose="02040603050506020204" pitchFamily="18" charset="0"/>
              </a:rPr>
              <a:t>đ</a:t>
            </a:r>
            <a:r>
              <a:rPr lang="en-US" sz="5400">
                <a:ln>
                  <a:solidFill>
                    <a:schemeClr val="tx1">
                      <a:lumMod val="75000"/>
                      <a:lumOff val="25000"/>
                    </a:schemeClr>
                  </a:solidFill>
                </a:ln>
                <a:solidFill>
                  <a:srgbClr val="E54837"/>
                </a:solidFill>
                <a:latin typeface="UTM Cookies" panose="02040603050506020204" pitchFamily="18" charset="0"/>
              </a:rPr>
              <a:t>ộ</a:t>
            </a:r>
            <a:r>
              <a:rPr lang="en-US" sz="5400">
                <a:ln>
                  <a:solidFill>
                    <a:schemeClr val="tx1">
                      <a:lumMod val="75000"/>
                      <a:lumOff val="25000"/>
                    </a:schemeClr>
                  </a:solidFill>
                </a:ln>
                <a:solidFill>
                  <a:srgbClr val="FFFF00"/>
                </a:solidFill>
                <a:latin typeface="UTM Cookies" panose="02040603050506020204" pitchFamily="18" charset="0"/>
              </a:rPr>
              <a:t>n</a:t>
            </a:r>
            <a:r>
              <a:rPr lang="en-US" sz="5400">
                <a:ln>
                  <a:solidFill>
                    <a:schemeClr val="tx1">
                      <a:lumMod val="75000"/>
                      <a:lumOff val="25000"/>
                    </a:schemeClr>
                  </a:solidFill>
                </a:ln>
                <a:solidFill>
                  <a:srgbClr val="00B0F0"/>
                </a:solidFill>
                <a:latin typeface="UTM Cookies" panose="02040603050506020204" pitchFamily="18" charset="0"/>
              </a:rPr>
              <a:t>g</a:t>
            </a:r>
          </a:p>
        </p:txBody>
      </p:sp>
      <p:pic>
        <p:nvPicPr>
          <p:cNvPr id="39" name="Online Media 3" title="Trái Đất Này Là Của Chúng Mình [Official Full HD]">
            <a:hlinkClick r:id="" action="ppaction://media"/>
            <a:extLst>
              <a:ext uri="{FF2B5EF4-FFF2-40B4-BE49-F238E27FC236}">
                <a16:creationId xmlns:a16="http://schemas.microsoft.com/office/drawing/2014/main" id="{D92867DC-6CAF-26D1-D198-34BCF4EA61C6}"/>
              </a:ext>
            </a:extLst>
          </p:cNvPr>
          <p:cNvPicPr>
            <a:picLocks noRot="1" noChangeAspect="1"/>
          </p:cNvPicPr>
          <p:nvPr>
            <a:videoFile r:link="rId1"/>
          </p:nvPr>
        </p:nvPicPr>
        <p:blipFill>
          <a:blip r:embed="rId3"/>
          <a:stretch>
            <a:fillRect/>
          </a:stretch>
        </p:blipFill>
        <p:spPr>
          <a:xfrm>
            <a:off x="3301415" y="1294474"/>
            <a:ext cx="8143066" cy="4600832"/>
          </a:xfrm>
          <a:prstGeom prst="rect">
            <a:avLst/>
          </a:prstGeom>
        </p:spPr>
      </p:pic>
      <p:pic>
        <p:nvPicPr>
          <p:cNvPr id="7" name="Picture 6" descr="A group of children's toys&#10;&#10;Description automatically generated with low confidence">
            <a:extLst>
              <a:ext uri="{FF2B5EF4-FFF2-40B4-BE49-F238E27FC236}">
                <a16:creationId xmlns:a16="http://schemas.microsoft.com/office/drawing/2014/main" id="{97EE7235-D6A6-111E-2E83-2C560F197D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42" y="-85885"/>
            <a:ext cx="3594890" cy="3594890"/>
          </a:xfrm>
          <a:prstGeom prst="rect">
            <a:avLst/>
          </a:prstGeom>
        </p:spPr>
      </p:pic>
    </p:spTree>
    <p:extLst>
      <p:ext uri="{BB962C8B-B14F-4D97-AF65-F5344CB8AC3E}">
        <p14:creationId xmlns:p14="http://schemas.microsoft.com/office/powerpoint/2010/main" val="53200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34" presetClass="emph" presetSubtype="0" fill="hold" grpId="0" nodeType="withEffect">
                                  <p:stCondLst>
                                    <p:cond delay="0"/>
                                  </p:stCondLst>
                                  <p:iterate type="lt">
                                    <p:tmPct val="10000"/>
                                  </p:iterate>
                                  <p:childTnLst>
                                    <p:animMotion origin="layout" path="M 3.33333E-6 7.40741E-7 L 3.33333E-6 -0.07222 " pathEditMode="relative" rAng="0" ptsTypes="AA">
                                      <p:cBhvr>
                                        <p:cTn id="12" dur="250" accel="50000" decel="50000" autoRev="1" fill="hold">
                                          <p:stCondLst>
                                            <p:cond delay="0"/>
                                          </p:stCondLst>
                                        </p:cTn>
                                        <p:tgtEl>
                                          <p:spTgt spid="8"/>
                                        </p:tgtEl>
                                        <p:attrNameLst>
                                          <p:attrName>ppt_x</p:attrName>
                                          <p:attrName>ppt_y</p:attrName>
                                        </p:attrNameLst>
                                      </p:cBhvr>
                                      <p:rCtr x="0" y="-3611"/>
                                    </p:animMotion>
                                    <p:animRot by="1500000">
                                      <p:cBhvr>
                                        <p:cTn id="13" dur="125" fill="hold">
                                          <p:stCondLst>
                                            <p:cond delay="0"/>
                                          </p:stCondLst>
                                        </p:cTn>
                                        <p:tgtEl>
                                          <p:spTgt spid="8"/>
                                        </p:tgtEl>
                                        <p:attrNameLst>
                                          <p:attrName>r</p:attrName>
                                        </p:attrNameLst>
                                      </p:cBhvr>
                                    </p:animRot>
                                    <p:animRot by="-1500000">
                                      <p:cBhvr>
                                        <p:cTn id="14" dur="125" fill="hold">
                                          <p:stCondLst>
                                            <p:cond delay="125"/>
                                          </p:stCondLst>
                                        </p:cTn>
                                        <p:tgtEl>
                                          <p:spTgt spid="8"/>
                                        </p:tgtEl>
                                        <p:attrNameLst>
                                          <p:attrName>r</p:attrName>
                                        </p:attrNameLst>
                                      </p:cBhvr>
                                    </p:animRot>
                                    <p:animRot by="-1500000">
                                      <p:cBhvr>
                                        <p:cTn id="15" dur="125" fill="hold">
                                          <p:stCondLst>
                                            <p:cond delay="250"/>
                                          </p:stCondLst>
                                        </p:cTn>
                                        <p:tgtEl>
                                          <p:spTgt spid="8"/>
                                        </p:tgtEl>
                                        <p:attrNameLst>
                                          <p:attrName>r</p:attrName>
                                        </p:attrNameLst>
                                      </p:cBhvr>
                                    </p:animRot>
                                    <p:animRot by="1500000">
                                      <p:cBhvr>
                                        <p:cTn id="16" dur="125" fill="hold">
                                          <p:stCondLst>
                                            <p:cond delay="375"/>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 fill="hold"/>
                                        <p:tgtEl>
                                          <p:spTgt spid="3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39"/>
                    </p:tgtEl>
                  </p:cond>
                </p:stCondLst>
                <p:endSync evt="end" delay="0">
                  <p:rtn val="all"/>
                </p:endSync>
                <p:childTnLst>
                  <p:par>
                    <p:cTn id="35" fill="hold">
                      <p:stCondLst>
                        <p:cond delay="0"/>
                      </p:stCondLst>
                      <p:childTnLst>
                        <p:par>
                          <p:cTn id="36" fill="hold">
                            <p:stCondLst>
                              <p:cond delay="0"/>
                            </p:stCondLst>
                            <p:childTnLst>
                              <p:par>
                                <p:cTn id="37" presetID="2" presetClass="mediacall" presetSubtype="0" fill="hold" nodeType="clickEffect">
                                  <p:stCondLst>
                                    <p:cond delay="0"/>
                                  </p:stCondLst>
                                  <p:childTnLst>
                                    <p:cmd type="call" cmd="togglePause">
                                      <p:cBhvr>
                                        <p:cTn id="38" dur="1" fill="hold"/>
                                        <p:tgtEl>
                                          <p:spTgt spid="39"/>
                                        </p:tgtEl>
                                      </p:cBhvr>
                                    </p:cmd>
                                  </p:childTnLst>
                                </p:cTn>
                              </p:par>
                            </p:childTnLst>
                          </p:cTn>
                        </p:par>
                      </p:childTnLst>
                    </p:cTn>
                  </p:par>
                </p:childTnLst>
              </p:cTn>
              <p:nextCondLst>
                <p:cond evt="onClick" delay="0">
                  <p:tgtEl>
                    <p:spTgt spid="39"/>
                  </p:tgtEl>
                </p:cond>
              </p:nextCondLst>
            </p:seq>
            <p:video>
              <p:cMediaNode vol="80000">
                <p:cTn id="39" fill="hold" display="0">
                  <p:stCondLst>
                    <p:cond delay="indefinite"/>
                  </p:stCondLst>
                </p:cTn>
                <p:tgtEl>
                  <p:spTgt spid="39"/>
                </p:tgtEl>
              </p:cMediaNode>
            </p:video>
          </p:childTnLst>
        </p:cTn>
      </p:par>
    </p:tnLst>
    <p:bldLst>
      <p:bldP spid="9" grpId="0" animBg="1"/>
      <p:bldP spid="9" grpId="1"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grass, plant, colorful, several&#10;&#10;Description automatically generated">
            <a:extLst>
              <a:ext uri="{FF2B5EF4-FFF2-40B4-BE49-F238E27FC236}">
                <a16:creationId xmlns:a16="http://schemas.microsoft.com/office/drawing/2014/main" id="{993ED8F2-918D-8A58-DCBE-D40D5A8C239F}"/>
              </a:ext>
            </a:extLst>
          </p:cNvPr>
          <p:cNvPicPr>
            <a:picLocks noChangeAspect="1"/>
          </p:cNvPicPr>
          <p:nvPr/>
        </p:nvPicPr>
        <p:blipFill rotWithShape="1">
          <a:blip r:embed="rId2">
            <a:extLst>
              <a:ext uri="{28A0092B-C50C-407E-A947-70E740481C1C}">
                <a14:useLocalDpi xmlns:a14="http://schemas.microsoft.com/office/drawing/2010/main" val="0"/>
              </a:ext>
            </a:extLst>
          </a:blip>
          <a:srcRect t="4904" b="22700"/>
          <a:stretch/>
        </p:blipFill>
        <p:spPr>
          <a:xfrm>
            <a:off x="0" y="-160307"/>
            <a:ext cx="12192000" cy="6192139"/>
          </a:xfrm>
          <a:prstGeom prst="rect">
            <a:avLst/>
          </a:prstGeom>
        </p:spPr>
      </p:pic>
      <p:sp>
        <p:nvSpPr>
          <p:cNvPr id="7" name="Flowchart: Terminator 6">
            <a:extLst>
              <a:ext uri="{FF2B5EF4-FFF2-40B4-BE49-F238E27FC236}">
                <a16:creationId xmlns:a16="http://schemas.microsoft.com/office/drawing/2014/main" id="{85C284F3-9358-BF77-ECAA-1A99B82D1DA2}"/>
              </a:ext>
            </a:extLst>
          </p:cNvPr>
          <p:cNvSpPr/>
          <p:nvPr/>
        </p:nvSpPr>
        <p:spPr>
          <a:xfrm>
            <a:off x="3601300" y="5489180"/>
            <a:ext cx="5470358" cy="1085304"/>
          </a:xfrm>
          <a:custGeom>
            <a:avLst/>
            <a:gdLst>
              <a:gd name="connsiteX0" fmla="*/ 880069 w 5470358"/>
              <a:gd name="connsiteY0" fmla="*/ 0 h 1085304"/>
              <a:gd name="connsiteX1" fmla="*/ 1484305 w 5470358"/>
              <a:gd name="connsiteY1" fmla="*/ 0 h 1085304"/>
              <a:gd name="connsiteX2" fmla="*/ 1903029 w 5470358"/>
              <a:gd name="connsiteY2" fmla="*/ 0 h 1085304"/>
              <a:gd name="connsiteX3" fmla="*/ 2395958 w 5470358"/>
              <a:gd name="connsiteY3" fmla="*/ 0 h 1085304"/>
              <a:gd name="connsiteX4" fmla="*/ 2814683 w 5470358"/>
              <a:gd name="connsiteY4" fmla="*/ 0 h 1085304"/>
              <a:gd name="connsiteX5" fmla="*/ 3344714 w 5470358"/>
              <a:gd name="connsiteY5" fmla="*/ 0 h 1085304"/>
              <a:gd name="connsiteX6" fmla="*/ 3911848 w 5470358"/>
              <a:gd name="connsiteY6" fmla="*/ 0 h 1085304"/>
              <a:gd name="connsiteX7" fmla="*/ 4590288 w 5470358"/>
              <a:gd name="connsiteY7" fmla="*/ 0 h 1085304"/>
              <a:gd name="connsiteX8" fmla="*/ 5470358 w 5470358"/>
              <a:gd name="connsiteY8" fmla="*/ 542652 h 1085304"/>
              <a:gd name="connsiteX9" fmla="*/ 4590288 w 5470358"/>
              <a:gd name="connsiteY9" fmla="*/ 1085304 h 1085304"/>
              <a:gd name="connsiteX10" fmla="*/ 4060257 w 5470358"/>
              <a:gd name="connsiteY10" fmla="*/ 1085304 h 1085304"/>
              <a:gd name="connsiteX11" fmla="*/ 3641532 w 5470358"/>
              <a:gd name="connsiteY11" fmla="*/ 1085304 h 1085304"/>
              <a:gd name="connsiteX12" fmla="*/ 3148603 w 5470358"/>
              <a:gd name="connsiteY12" fmla="*/ 1085304 h 1085304"/>
              <a:gd name="connsiteX13" fmla="*/ 2618572 w 5470358"/>
              <a:gd name="connsiteY13" fmla="*/ 1085304 h 1085304"/>
              <a:gd name="connsiteX14" fmla="*/ 2199847 w 5470358"/>
              <a:gd name="connsiteY14" fmla="*/ 1085304 h 1085304"/>
              <a:gd name="connsiteX15" fmla="*/ 1669816 w 5470358"/>
              <a:gd name="connsiteY15" fmla="*/ 1085304 h 1085304"/>
              <a:gd name="connsiteX16" fmla="*/ 880069 w 5470358"/>
              <a:gd name="connsiteY16" fmla="*/ 1085304 h 1085304"/>
              <a:gd name="connsiteX17" fmla="*/ 0 w 5470358"/>
              <a:gd name="connsiteY17" fmla="*/ 542652 h 1085304"/>
              <a:gd name="connsiteX18" fmla="*/ 880069 w 5470358"/>
              <a:gd name="connsiteY18" fmla="*/ 0 h 108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70358" h="1085304" fill="none" extrusionOk="0">
                <a:moveTo>
                  <a:pt x="880069" y="0"/>
                </a:moveTo>
                <a:cubicBezTo>
                  <a:pt x="1057243" y="-67819"/>
                  <a:pt x="1205887" y="7470"/>
                  <a:pt x="1484305" y="0"/>
                </a:cubicBezTo>
                <a:cubicBezTo>
                  <a:pt x="1762723" y="-7470"/>
                  <a:pt x="1782957" y="12218"/>
                  <a:pt x="1903029" y="0"/>
                </a:cubicBezTo>
                <a:cubicBezTo>
                  <a:pt x="2023101" y="-12218"/>
                  <a:pt x="2265230" y="38811"/>
                  <a:pt x="2395958" y="0"/>
                </a:cubicBezTo>
                <a:cubicBezTo>
                  <a:pt x="2526686" y="-38811"/>
                  <a:pt x="2678081" y="42829"/>
                  <a:pt x="2814683" y="0"/>
                </a:cubicBezTo>
                <a:cubicBezTo>
                  <a:pt x="2951286" y="-42829"/>
                  <a:pt x="3134018" y="25965"/>
                  <a:pt x="3344714" y="0"/>
                </a:cubicBezTo>
                <a:cubicBezTo>
                  <a:pt x="3555410" y="-25965"/>
                  <a:pt x="3761474" y="32069"/>
                  <a:pt x="3911848" y="0"/>
                </a:cubicBezTo>
                <a:cubicBezTo>
                  <a:pt x="4062222" y="-32069"/>
                  <a:pt x="4320512" y="44392"/>
                  <a:pt x="4590288" y="0"/>
                </a:cubicBezTo>
                <a:cubicBezTo>
                  <a:pt x="5078910" y="6139"/>
                  <a:pt x="5418250" y="187316"/>
                  <a:pt x="5470358" y="542652"/>
                </a:cubicBezTo>
                <a:cubicBezTo>
                  <a:pt x="5420189" y="783459"/>
                  <a:pt x="4981996" y="1152201"/>
                  <a:pt x="4590288" y="1085304"/>
                </a:cubicBezTo>
                <a:cubicBezTo>
                  <a:pt x="4481207" y="1093601"/>
                  <a:pt x="4186841" y="1025305"/>
                  <a:pt x="4060257" y="1085304"/>
                </a:cubicBezTo>
                <a:cubicBezTo>
                  <a:pt x="3933673" y="1145303"/>
                  <a:pt x="3780191" y="1051310"/>
                  <a:pt x="3641532" y="1085304"/>
                </a:cubicBezTo>
                <a:cubicBezTo>
                  <a:pt x="3502874" y="1119298"/>
                  <a:pt x="3292047" y="1031432"/>
                  <a:pt x="3148603" y="1085304"/>
                </a:cubicBezTo>
                <a:cubicBezTo>
                  <a:pt x="3005159" y="1139176"/>
                  <a:pt x="2727576" y="1030454"/>
                  <a:pt x="2618572" y="1085304"/>
                </a:cubicBezTo>
                <a:cubicBezTo>
                  <a:pt x="2509568" y="1140154"/>
                  <a:pt x="2298274" y="1039366"/>
                  <a:pt x="2199847" y="1085304"/>
                </a:cubicBezTo>
                <a:cubicBezTo>
                  <a:pt x="2101420" y="1131242"/>
                  <a:pt x="1908229" y="1045309"/>
                  <a:pt x="1669816" y="1085304"/>
                </a:cubicBezTo>
                <a:cubicBezTo>
                  <a:pt x="1431403" y="1125299"/>
                  <a:pt x="1216455" y="1065768"/>
                  <a:pt x="880069" y="1085304"/>
                </a:cubicBezTo>
                <a:cubicBezTo>
                  <a:pt x="323800" y="1038721"/>
                  <a:pt x="-20324" y="891689"/>
                  <a:pt x="0" y="542652"/>
                </a:cubicBezTo>
                <a:cubicBezTo>
                  <a:pt x="-5448" y="251271"/>
                  <a:pt x="394666" y="-21701"/>
                  <a:pt x="880069" y="0"/>
                </a:cubicBezTo>
                <a:close/>
              </a:path>
              <a:path w="5470358" h="1085304" stroke="0" extrusionOk="0">
                <a:moveTo>
                  <a:pt x="880069" y="0"/>
                </a:moveTo>
                <a:cubicBezTo>
                  <a:pt x="1023851" y="-14607"/>
                  <a:pt x="1219726" y="14612"/>
                  <a:pt x="1372998" y="0"/>
                </a:cubicBezTo>
                <a:cubicBezTo>
                  <a:pt x="1526270" y="-14612"/>
                  <a:pt x="1711753" y="39737"/>
                  <a:pt x="1865927" y="0"/>
                </a:cubicBezTo>
                <a:cubicBezTo>
                  <a:pt x="2020101" y="-39737"/>
                  <a:pt x="2273737" y="61085"/>
                  <a:pt x="2433061" y="0"/>
                </a:cubicBezTo>
                <a:cubicBezTo>
                  <a:pt x="2592385" y="-61085"/>
                  <a:pt x="2676482" y="36293"/>
                  <a:pt x="2851785" y="0"/>
                </a:cubicBezTo>
                <a:cubicBezTo>
                  <a:pt x="3027088" y="-36293"/>
                  <a:pt x="3177537" y="30435"/>
                  <a:pt x="3307612" y="0"/>
                </a:cubicBezTo>
                <a:cubicBezTo>
                  <a:pt x="3437687" y="-30435"/>
                  <a:pt x="3721601" y="15933"/>
                  <a:pt x="3837644" y="0"/>
                </a:cubicBezTo>
                <a:cubicBezTo>
                  <a:pt x="3953687" y="-15933"/>
                  <a:pt x="4228160" y="24185"/>
                  <a:pt x="4590288" y="0"/>
                </a:cubicBezTo>
                <a:cubicBezTo>
                  <a:pt x="5072815" y="5841"/>
                  <a:pt x="5545330" y="277172"/>
                  <a:pt x="5470358" y="542652"/>
                </a:cubicBezTo>
                <a:cubicBezTo>
                  <a:pt x="5368199" y="858993"/>
                  <a:pt x="5131924" y="1045862"/>
                  <a:pt x="4590288" y="1085304"/>
                </a:cubicBezTo>
                <a:cubicBezTo>
                  <a:pt x="4434285" y="1110923"/>
                  <a:pt x="4259977" y="1043797"/>
                  <a:pt x="4171563" y="1085304"/>
                </a:cubicBezTo>
                <a:cubicBezTo>
                  <a:pt x="4083149" y="1126811"/>
                  <a:pt x="3892391" y="1046143"/>
                  <a:pt x="3752839" y="1085304"/>
                </a:cubicBezTo>
                <a:cubicBezTo>
                  <a:pt x="3613287" y="1124465"/>
                  <a:pt x="3422960" y="1053197"/>
                  <a:pt x="3334114" y="1085304"/>
                </a:cubicBezTo>
                <a:cubicBezTo>
                  <a:pt x="3245268" y="1117411"/>
                  <a:pt x="2983412" y="1041536"/>
                  <a:pt x="2766980" y="1085304"/>
                </a:cubicBezTo>
                <a:cubicBezTo>
                  <a:pt x="2550548" y="1129072"/>
                  <a:pt x="2490193" y="1073074"/>
                  <a:pt x="2236949" y="1085304"/>
                </a:cubicBezTo>
                <a:cubicBezTo>
                  <a:pt x="1983705" y="1097534"/>
                  <a:pt x="1977800" y="1072855"/>
                  <a:pt x="1818224" y="1085304"/>
                </a:cubicBezTo>
                <a:cubicBezTo>
                  <a:pt x="1658649" y="1097753"/>
                  <a:pt x="1547876" y="1034449"/>
                  <a:pt x="1362397" y="1085304"/>
                </a:cubicBezTo>
                <a:cubicBezTo>
                  <a:pt x="1176918" y="1136159"/>
                  <a:pt x="1078314" y="1057961"/>
                  <a:pt x="880069" y="1085304"/>
                </a:cubicBezTo>
                <a:cubicBezTo>
                  <a:pt x="317955" y="1044933"/>
                  <a:pt x="-4331" y="813873"/>
                  <a:pt x="0" y="542652"/>
                </a:cubicBezTo>
                <a:cubicBezTo>
                  <a:pt x="73045" y="194757"/>
                  <a:pt x="310801" y="-60920"/>
                  <a:pt x="880069" y="0"/>
                </a:cubicBezTo>
                <a:close/>
              </a:path>
            </a:pathLst>
          </a:custGeom>
          <a:solidFill>
            <a:schemeClr val="bg1"/>
          </a:solidFill>
          <a:ln w="57150" cmpd="dbl">
            <a:solidFill>
              <a:schemeClr val="accent2">
                <a:lumMod val="75000"/>
              </a:schemeClr>
            </a:solidFill>
            <a:prstDash val="sysDash"/>
            <a:extLst>
              <a:ext uri="{C807C97D-BFC1-408E-A445-0C87EB9F89A2}">
                <ask:lineSketchStyleProps xmlns:ask="http://schemas.microsoft.com/office/drawing/2018/sketchyshapes" sd="273690156">
                  <a:prstGeom prst="flowChartTerminator">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2">
                    <a:lumMod val="75000"/>
                  </a:schemeClr>
                </a:solidFill>
                <a:latin typeface="UTM Cookies" panose="02040603050506020204" pitchFamily="18" charset="0"/>
                <a:cs typeface="Calibri" panose="020F0502020204030204" pitchFamily="34" charset="0"/>
              </a:rPr>
              <a:t>Học sinh trình bày sơ đồ</a:t>
            </a:r>
          </a:p>
        </p:txBody>
      </p:sp>
      <p:sp>
        <p:nvSpPr>
          <p:cNvPr id="2" name="Speech Bubble: Rectangle with Corners Rounded 1">
            <a:extLst>
              <a:ext uri="{FF2B5EF4-FFF2-40B4-BE49-F238E27FC236}">
                <a16:creationId xmlns:a16="http://schemas.microsoft.com/office/drawing/2014/main" id="{4435E202-996C-C707-F9BD-2C1230F6551A}"/>
              </a:ext>
            </a:extLst>
          </p:cNvPr>
          <p:cNvSpPr/>
          <p:nvPr/>
        </p:nvSpPr>
        <p:spPr>
          <a:xfrm>
            <a:off x="713650" y="3429000"/>
            <a:ext cx="2571811" cy="1200510"/>
          </a:xfrm>
          <a:custGeom>
            <a:avLst/>
            <a:gdLst>
              <a:gd name="connsiteX0" fmla="*/ 0 w 2571811"/>
              <a:gd name="connsiteY0" fmla="*/ 200089 h 1200510"/>
              <a:gd name="connsiteX1" fmla="*/ 200089 w 2571811"/>
              <a:gd name="connsiteY1" fmla="*/ 0 h 1200510"/>
              <a:gd name="connsiteX2" fmla="*/ 811152 w 2571811"/>
              <a:gd name="connsiteY2" fmla="*/ 0 h 1200510"/>
              <a:gd name="connsiteX3" fmla="*/ 1500223 w 2571811"/>
              <a:gd name="connsiteY3" fmla="*/ 0 h 1200510"/>
              <a:gd name="connsiteX4" fmla="*/ 1500223 w 2571811"/>
              <a:gd name="connsiteY4" fmla="*/ 0 h 1200510"/>
              <a:gd name="connsiteX5" fmla="*/ 2143176 w 2571811"/>
              <a:gd name="connsiteY5" fmla="*/ 0 h 1200510"/>
              <a:gd name="connsiteX6" fmla="*/ 2371722 w 2571811"/>
              <a:gd name="connsiteY6" fmla="*/ 0 h 1200510"/>
              <a:gd name="connsiteX7" fmla="*/ 2571811 w 2571811"/>
              <a:gd name="connsiteY7" fmla="*/ 200089 h 1200510"/>
              <a:gd name="connsiteX8" fmla="*/ 2571811 w 2571811"/>
              <a:gd name="connsiteY8" fmla="*/ 200085 h 1200510"/>
              <a:gd name="connsiteX9" fmla="*/ 3070717 w 2571811"/>
              <a:gd name="connsiteY9" fmla="*/ 176331 h 1200510"/>
              <a:gd name="connsiteX10" fmla="*/ 2571811 w 2571811"/>
              <a:gd name="connsiteY10" fmla="*/ 500213 h 1200510"/>
              <a:gd name="connsiteX11" fmla="*/ 2571811 w 2571811"/>
              <a:gd name="connsiteY11" fmla="*/ 1000421 h 1200510"/>
              <a:gd name="connsiteX12" fmla="*/ 2371722 w 2571811"/>
              <a:gd name="connsiteY12" fmla="*/ 1200510 h 1200510"/>
              <a:gd name="connsiteX13" fmla="*/ 2143176 w 2571811"/>
              <a:gd name="connsiteY13" fmla="*/ 1200510 h 1200510"/>
              <a:gd name="connsiteX14" fmla="*/ 1500223 w 2571811"/>
              <a:gd name="connsiteY14" fmla="*/ 1200510 h 1200510"/>
              <a:gd name="connsiteX15" fmla="*/ 1500223 w 2571811"/>
              <a:gd name="connsiteY15" fmla="*/ 1200510 h 1200510"/>
              <a:gd name="connsiteX16" fmla="*/ 889160 w 2571811"/>
              <a:gd name="connsiteY16" fmla="*/ 1200510 h 1200510"/>
              <a:gd name="connsiteX17" fmla="*/ 200089 w 2571811"/>
              <a:gd name="connsiteY17" fmla="*/ 1200510 h 1200510"/>
              <a:gd name="connsiteX18" fmla="*/ 0 w 2571811"/>
              <a:gd name="connsiteY18" fmla="*/ 1000421 h 1200510"/>
              <a:gd name="connsiteX19" fmla="*/ 0 w 2571811"/>
              <a:gd name="connsiteY19" fmla="*/ 500213 h 1200510"/>
              <a:gd name="connsiteX20" fmla="*/ 0 w 2571811"/>
              <a:gd name="connsiteY20" fmla="*/ 200085 h 1200510"/>
              <a:gd name="connsiteX21" fmla="*/ 0 w 2571811"/>
              <a:gd name="connsiteY21" fmla="*/ 200085 h 1200510"/>
              <a:gd name="connsiteX22" fmla="*/ 0 w 2571811"/>
              <a:gd name="connsiteY22" fmla="*/ 200089 h 120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71811" h="1200510" fill="none" extrusionOk="0">
                <a:moveTo>
                  <a:pt x="0" y="200089"/>
                </a:moveTo>
                <a:cubicBezTo>
                  <a:pt x="10347" y="80562"/>
                  <a:pt x="89197" y="3508"/>
                  <a:pt x="200089" y="0"/>
                </a:cubicBezTo>
                <a:cubicBezTo>
                  <a:pt x="500843" y="-4625"/>
                  <a:pt x="573530" y="18890"/>
                  <a:pt x="811152" y="0"/>
                </a:cubicBezTo>
                <a:cubicBezTo>
                  <a:pt x="1048774" y="-18890"/>
                  <a:pt x="1268258" y="-26289"/>
                  <a:pt x="1500223" y="0"/>
                </a:cubicBezTo>
                <a:lnTo>
                  <a:pt x="1500223" y="0"/>
                </a:lnTo>
                <a:cubicBezTo>
                  <a:pt x="1766509" y="6026"/>
                  <a:pt x="2009662" y="21628"/>
                  <a:pt x="2143176" y="0"/>
                </a:cubicBezTo>
                <a:cubicBezTo>
                  <a:pt x="2222299" y="-594"/>
                  <a:pt x="2311791" y="-7948"/>
                  <a:pt x="2371722" y="0"/>
                </a:cubicBezTo>
                <a:cubicBezTo>
                  <a:pt x="2478618" y="-7446"/>
                  <a:pt x="2565777" y="73963"/>
                  <a:pt x="2571811" y="200089"/>
                </a:cubicBezTo>
                <a:lnTo>
                  <a:pt x="2571811" y="200085"/>
                </a:lnTo>
                <a:cubicBezTo>
                  <a:pt x="2764824" y="184675"/>
                  <a:pt x="2956414" y="180082"/>
                  <a:pt x="3070717" y="176331"/>
                </a:cubicBezTo>
                <a:cubicBezTo>
                  <a:pt x="2856117" y="316448"/>
                  <a:pt x="2817751" y="360149"/>
                  <a:pt x="2571811" y="500213"/>
                </a:cubicBezTo>
                <a:cubicBezTo>
                  <a:pt x="2568482" y="743087"/>
                  <a:pt x="2585959" y="764184"/>
                  <a:pt x="2571811" y="1000421"/>
                </a:cubicBezTo>
                <a:cubicBezTo>
                  <a:pt x="2586428" y="1113909"/>
                  <a:pt x="2502573" y="1196251"/>
                  <a:pt x="2371722" y="1200510"/>
                </a:cubicBezTo>
                <a:cubicBezTo>
                  <a:pt x="2312761" y="1196066"/>
                  <a:pt x="2247149" y="1208958"/>
                  <a:pt x="2143176" y="1200510"/>
                </a:cubicBezTo>
                <a:cubicBezTo>
                  <a:pt x="1972735" y="1232491"/>
                  <a:pt x="1674002" y="1184550"/>
                  <a:pt x="1500223" y="1200510"/>
                </a:cubicBezTo>
                <a:lnTo>
                  <a:pt x="1500223" y="1200510"/>
                </a:lnTo>
                <a:cubicBezTo>
                  <a:pt x="1336237" y="1176883"/>
                  <a:pt x="1012791" y="1189455"/>
                  <a:pt x="889160" y="1200510"/>
                </a:cubicBezTo>
                <a:cubicBezTo>
                  <a:pt x="765529" y="1211565"/>
                  <a:pt x="525943" y="1186768"/>
                  <a:pt x="200089" y="1200510"/>
                </a:cubicBezTo>
                <a:cubicBezTo>
                  <a:pt x="94248" y="1197306"/>
                  <a:pt x="-3048" y="1094735"/>
                  <a:pt x="0" y="1000421"/>
                </a:cubicBezTo>
                <a:cubicBezTo>
                  <a:pt x="-12213" y="770225"/>
                  <a:pt x="-3142" y="633839"/>
                  <a:pt x="0" y="500213"/>
                </a:cubicBezTo>
                <a:cubicBezTo>
                  <a:pt x="10400" y="388281"/>
                  <a:pt x="10268" y="326409"/>
                  <a:pt x="0" y="200085"/>
                </a:cubicBezTo>
                <a:lnTo>
                  <a:pt x="0" y="200085"/>
                </a:lnTo>
                <a:lnTo>
                  <a:pt x="0" y="200089"/>
                </a:lnTo>
                <a:close/>
              </a:path>
              <a:path w="2571811" h="1200510" stroke="0" extrusionOk="0">
                <a:moveTo>
                  <a:pt x="0" y="200089"/>
                </a:moveTo>
                <a:cubicBezTo>
                  <a:pt x="-12692" y="79538"/>
                  <a:pt x="95626" y="-17216"/>
                  <a:pt x="200089" y="0"/>
                </a:cubicBezTo>
                <a:cubicBezTo>
                  <a:pt x="471306" y="4285"/>
                  <a:pt x="595019" y="12019"/>
                  <a:pt x="876159" y="0"/>
                </a:cubicBezTo>
                <a:cubicBezTo>
                  <a:pt x="1157299" y="-12019"/>
                  <a:pt x="1272091" y="-20961"/>
                  <a:pt x="1500223" y="0"/>
                </a:cubicBezTo>
                <a:lnTo>
                  <a:pt x="1500223" y="0"/>
                </a:lnTo>
                <a:cubicBezTo>
                  <a:pt x="1680781" y="8168"/>
                  <a:pt x="1918485" y="-23496"/>
                  <a:pt x="2143176" y="0"/>
                </a:cubicBezTo>
                <a:cubicBezTo>
                  <a:pt x="2247660" y="-3648"/>
                  <a:pt x="2314270" y="-7653"/>
                  <a:pt x="2371722" y="0"/>
                </a:cubicBezTo>
                <a:cubicBezTo>
                  <a:pt x="2483803" y="-2551"/>
                  <a:pt x="2589315" y="89006"/>
                  <a:pt x="2571811" y="200089"/>
                </a:cubicBezTo>
                <a:lnTo>
                  <a:pt x="2571811" y="200085"/>
                </a:lnTo>
                <a:cubicBezTo>
                  <a:pt x="2681813" y="196334"/>
                  <a:pt x="2838451" y="170455"/>
                  <a:pt x="3070717" y="176331"/>
                </a:cubicBezTo>
                <a:cubicBezTo>
                  <a:pt x="2961172" y="237227"/>
                  <a:pt x="2699645" y="395565"/>
                  <a:pt x="2571811" y="500213"/>
                </a:cubicBezTo>
                <a:cubicBezTo>
                  <a:pt x="2554579" y="738848"/>
                  <a:pt x="2595644" y="867395"/>
                  <a:pt x="2571811" y="1000421"/>
                </a:cubicBezTo>
                <a:cubicBezTo>
                  <a:pt x="2571434" y="1107696"/>
                  <a:pt x="2467282" y="1200319"/>
                  <a:pt x="2371722" y="1200510"/>
                </a:cubicBezTo>
                <a:cubicBezTo>
                  <a:pt x="2322093" y="1191924"/>
                  <a:pt x="2222250" y="1205516"/>
                  <a:pt x="2143176" y="1200510"/>
                </a:cubicBezTo>
                <a:cubicBezTo>
                  <a:pt x="1882887" y="1230636"/>
                  <a:pt x="1745227" y="1214321"/>
                  <a:pt x="1500223" y="1200510"/>
                </a:cubicBezTo>
                <a:lnTo>
                  <a:pt x="1500223" y="1200510"/>
                </a:lnTo>
                <a:cubicBezTo>
                  <a:pt x="1338985" y="1179406"/>
                  <a:pt x="1054885" y="1218294"/>
                  <a:pt x="850156" y="1200510"/>
                </a:cubicBezTo>
                <a:cubicBezTo>
                  <a:pt x="645427" y="1182726"/>
                  <a:pt x="410830" y="1200857"/>
                  <a:pt x="200089" y="1200510"/>
                </a:cubicBezTo>
                <a:cubicBezTo>
                  <a:pt x="94964" y="1195846"/>
                  <a:pt x="8006" y="1118520"/>
                  <a:pt x="0" y="1000421"/>
                </a:cubicBezTo>
                <a:cubicBezTo>
                  <a:pt x="-16328" y="760642"/>
                  <a:pt x="4895" y="659557"/>
                  <a:pt x="0" y="500213"/>
                </a:cubicBezTo>
                <a:cubicBezTo>
                  <a:pt x="10824" y="414760"/>
                  <a:pt x="-4479" y="335811"/>
                  <a:pt x="0" y="200085"/>
                </a:cubicBezTo>
                <a:lnTo>
                  <a:pt x="0" y="200085"/>
                </a:lnTo>
                <a:lnTo>
                  <a:pt x="0" y="200089"/>
                </a:lnTo>
                <a:close/>
              </a:path>
            </a:pathLst>
          </a:custGeom>
          <a:solidFill>
            <a:schemeClr val="bg1"/>
          </a:solidFill>
          <a:ln w="57150">
            <a:solidFill>
              <a:schemeClr val="accent3">
                <a:lumMod val="60000"/>
                <a:lumOff val="40000"/>
              </a:schemeClr>
            </a:solidFill>
            <a:prstDash val="sysDash"/>
            <a:extLst>
              <a:ext uri="{C807C97D-BFC1-408E-A445-0C87EB9F89A2}">
                <ask:lineSketchStyleProps xmlns:ask="http://schemas.microsoft.com/office/drawing/2018/sketchyshapes" sd="1461609467">
                  <a:prstGeom prst="wedgeRoundRectCallout">
                    <a:avLst>
                      <a:gd name="adj1" fmla="val 69399"/>
                      <a:gd name="adj2" fmla="val -35312"/>
                      <a:gd name="adj3" fmla="val 16667"/>
                    </a:avLst>
                  </a:prstGeom>
                  <ask:type>
                    <ask:lineSketchFreehand/>
                  </ask:type>
                </ask:lineSketchStyleProps>
              </a:ext>
            </a:extLst>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ln w="0"/>
                <a:solidFill>
                  <a:schemeClr val="accent1"/>
                </a:solidFill>
              </a:rPr>
              <a:t>HS trình bày sơ đồ.</a:t>
            </a:r>
          </a:p>
        </p:txBody>
      </p:sp>
      <p:sp>
        <p:nvSpPr>
          <p:cNvPr id="3" name="Speech Bubble: Rectangle with Corners Rounded 2">
            <a:extLst>
              <a:ext uri="{FF2B5EF4-FFF2-40B4-BE49-F238E27FC236}">
                <a16:creationId xmlns:a16="http://schemas.microsoft.com/office/drawing/2014/main" id="{2F83FF6F-A7C7-8A81-E574-F33E361B1954}"/>
              </a:ext>
            </a:extLst>
          </p:cNvPr>
          <p:cNvSpPr/>
          <p:nvPr/>
        </p:nvSpPr>
        <p:spPr>
          <a:xfrm>
            <a:off x="9296247" y="1937271"/>
            <a:ext cx="2571811" cy="1331793"/>
          </a:xfrm>
          <a:custGeom>
            <a:avLst/>
            <a:gdLst>
              <a:gd name="connsiteX0" fmla="*/ 0 w 2571811"/>
              <a:gd name="connsiteY0" fmla="*/ 221970 h 1331793"/>
              <a:gd name="connsiteX1" fmla="*/ 221970 w 2571811"/>
              <a:gd name="connsiteY1" fmla="*/ 0 h 1331793"/>
              <a:gd name="connsiteX2" fmla="*/ 428635 w 2571811"/>
              <a:gd name="connsiteY2" fmla="*/ 0 h 1331793"/>
              <a:gd name="connsiteX3" fmla="*/ 428635 w 2571811"/>
              <a:gd name="connsiteY3" fmla="*/ 0 h 1331793"/>
              <a:gd name="connsiteX4" fmla="*/ 1071588 w 2571811"/>
              <a:gd name="connsiteY4" fmla="*/ 0 h 1331793"/>
              <a:gd name="connsiteX5" fmla="*/ 1710715 w 2571811"/>
              <a:gd name="connsiteY5" fmla="*/ 0 h 1331793"/>
              <a:gd name="connsiteX6" fmla="*/ 2349841 w 2571811"/>
              <a:gd name="connsiteY6" fmla="*/ 0 h 1331793"/>
              <a:gd name="connsiteX7" fmla="*/ 2571811 w 2571811"/>
              <a:gd name="connsiteY7" fmla="*/ 221970 h 1331793"/>
              <a:gd name="connsiteX8" fmla="*/ 2571811 w 2571811"/>
              <a:gd name="connsiteY8" fmla="*/ 776879 h 1331793"/>
              <a:gd name="connsiteX9" fmla="*/ 2571811 w 2571811"/>
              <a:gd name="connsiteY9" fmla="*/ 776879 h 1331793"/>
              <a:gd name="connsiteX10" fmla="*/ 2571811 w 2571811"/>
              <a:gd name="connsiteY10" fmla="*/ 1109828 h 1331793"/>
              <a:gd name="connsiteX11" fmla="*/ 2571811 w 2571811"/>
              <a:gd name="connsiteY11" fmla="*/ 1109823 h 1331793"/>
              <a:gd name="connsiteX12" fmla="*/ 2349841 w 2571811"/>
              <a:gd name="connsiteY12" fmla="*/ 1331793 h 1331793"/>
              <a:gd name="connsiteX13" fmla="*/ 1736280 w 2571811"/>
              <a:gd name="connsiteY13" fmla="*/ 1331793 h 1331793"/>
              <a:gd name="connsiteX14" fmla="*/ 1071588 w 2571811"/>
              <a:gd name="connsiteY14" fmla="*/ 1331793 h 1331793"/>
              <a:gd name="connsiteX15" fmla="*/ 638931 w 2571811"/>
              <a:gd name="connsiteY15" fmla="*/ 1444231 h 1331793"/>
              <a:gd name="connsiteX16" fmla="*/ 151042 w 2571811"/>
              <a:gd name="connsiteY16" fmla="*/ 1571023 h 1331793"/>
              <a:gd name="connsiteX17" fmla="*/ 428635 w 2571811"/>
              <a:gd name="connsiteY17" fmla="*/ 1331793 h 1331793"/>
              <a:gd name="connsiteX18" fmla="*/ 221970 w 2571811"/>
              <a:gd name="connsiteY18" fmla="*/ 1331793 h 1331793"/>
              <a:gd name="connsiteX19" fmla="*/ 0 w 2571811"/>
              <a:gd name="connsiteY19" fmla="*/ 1109823 h 1331793"/>
              <a:gd name="connsiteX20" fmla="*/ 0 w 2571811"/>
              <a:gd name="connsiteY20" fmla="*/ 1109828 h 1331793"/>
              <a:gd name="connsiteX21" fmla="*/ 0 w 2571811"/>
              <a:gd name="connsiteY21" fmla="*/ 776879 h 1331793"/>
              <a:gd name="connsiteX22" fmla="*/ 0 w 2571811"/>
              <a:gd name="connsiteY22" fmla="*/ 776879 h 1331793"/>
              <a:gd name="connsiteX23" fmla="*/ 0 w 2571811"/>
              <a:gd name="connsiteY23" fmla="*/ 221970 h 133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811" h="1331793" fill="none" extrusionOk="0">
                <a:moveTo>
                  <a:pt x="0" y="221970"/>
                </a:moveTo>
                <a:cubicBezTo>
                  <a:pt x="26413" y="105645"/>
                  <a:pt x="83705" y="19201"/>
                  <a:pt x="221970" y="0"/>
                </a:cubicBezTo>
                <a:cubicBezTo>
                  <a:pt x="324970" y="-8190"/>
                  <a:pt x="349881" y="1376"/>
                  <a:pt x="428635" y="0"/>
                </a:cubicBezTo>
                <a:lnTo>
                  <a:pt x="428635" y="0"/>
                </a:lnTo>
                <a:cubicBezTo>
                  <a:pt x="694921" y="6026"/>
                  <a:pt x="938074" y="21628"/>
                  <a:pt x="1071588" y="0"/>
                </a:cubicBezTo>
                <a:cubicBezTo>
                  <a:pt x="1307222" y="19665"/>
                  <a:pt x="1421699" y="-752"/>
                  <a:pt x="1710715" y="0"/>
                </a:cubicBezTo>
                <a:cubicBezTo>
                  <a:pt x="1999731" y="752"/>
                  <a:pt x="2080862" y="23436"/>
                  <a:pt x="2349841" y="0"/>
                </a:cubicBezTo>
                <a:cubicBezTo>
                  <a:pt x="2488367" y="2626"/>
                  <a:pt x="2543946" y="103467"/>
                  <a:pt x="2571811" y="221970"/>
                </a:cubicBezTo>
                <a:cubicBezTo>
                  <a:pt x="2583882" y="347168"/>
                  <a:pt x="2574674" y="500579"/>
                  <a:pt x="2571811" y="776879"/>
                </a:cubicBezTo>
                <a:lnTo>
                  <a:pt x="2571811" y="776879"/>
                </a:lnTo>
                <a:cubicBezTo>
                  <a:pt x="2573828" y="845241"/>
                  <a:pt x="2558931" y="986633"/>
                  <a:pt x="2571811" y="1109828"/>
                </a:cubicBezTo>
                <a:lnTo>
                  <a:pt x="2571811" y="1109823"/>
                </a:lnTo>
                <a:cubicBezTo>
                  <a:pt x="2553245" y="1214326"/>
                  <a:pt x="2499102" y="1337234"/>
                  <a:pt x="2349841" y="1331793"/>
                </a:cubicBezTo>
                <a:cubicBezTo>
                  <a:pt x="2068125" y="1319825"/>
                  <a:pt x="2022971" y="1304917"/>
                  <a:pt x="1736280" y="1331793"/>
                </a:cubicBezTo>
                <a:cubicBezTo>
                  <a:pt x="1449589" y="1358669"/>
                  <a:pt x="1309586" y="1353027"/>
                  <a:pt x="1071588" y="1331793"/>
                </a:cubicBezTo>
                <a:cubicBezTo>
                  <a:pt x="968024" y="1355362"/>
                  <a:pt x="806542" y="1387192"/>
                  <a:pt x="638931" y="1444231"/>
                </a:cubicBezTo>
                <a:cubicBezTo>
                  <a:pt x="471320" y="1501270"/>
                  <a:pt x="302900" y="1547854"/>
                  <a:pt x="151042" y="1571023"/>
                </a:cubicBezTo>
                <a:cubicBezTo>
                  <a:pt x="249560" y="1482124"/>
                  <a:pt x="367869" y="1401267"/>
                  <a:pt x="428635" y="1331793"/>
                </a:cubicBezTo>
                <a:cubicBezTo>
                  <a:pt x="348272" y="1340662"/>
                  <a:pt x="263401" y="1334231"/>
                  <a:pt x="221970" y="1331793"/>
                </a:cubicBezTo>
                <a:cubicBezTo>
                  <a:pt x="104145" y="1318712"/>
                  <a:pt x="11634" y="1221625"/>
                  <a:pt x="0" y="1109823"/>
                </a:cubicBezTo>
                <a:lnTo>
                  <a:pt x="0" y="1109828"/>
                </a:lnTo>
                <a:cubicBezTo>
                  <a:pt x="4079" y="955631"/>
                  <a:pt x="4439" y="922841"/>
                  <a:pt x="0" y="776879"/>
                </a:cubicBezTo>
                <a:lnTo>
                  <a:pt x="0" y="776879"/>
                </a:lnTo>
                <a:cubicBezTo>
                  <a:pt x="-11035" y="596554"/>
                  <a:pt x="15854" y="344449"/>
                  <a:pt x="0" y="221970"/>
                </a:cubicBezTo>
                <a:close/>
              </a:path>
              <a:path w="2571811" h="1331793" stroke="0" extrusionOk="0">
                <a:moveTo>
                  <a:pt x="0" y="221970"/>
                </a:moveTo>
                <a:cubicBezTo>
                  <a:pt x="-4070" y="96158"/>
                  <a:pt x="102206" y="-8054"/>
                  <a:pt x="221970" y="0"/>
                </a:cubicBezTo>
                <a:cubicBezTo>
                  <a:pt x="281217" y="8746"/>
                  <a:pt x="328502" y="-1985"/>
                  <a:pt x="428635" y="0"/>
                </a:cubicBezTo>
                <a:lnTo>
                  <a:pt x="428635" y="0"/>
                </a:lnTo>
                <a:cubicBezTo>
                  <a:pt x="716625" y="-27417"/>
                  <a:pt x="917732" y="25990"/>
                  <a:pt x="1071588" y="0"/>
                </a:cubicBezTo>
                <a:cubicBezTo>
                  <a:pt x="1284235" y="-31417"/>
                  <a:pt x="1579593" y="-22761"/>
                  <a:pt x="1736280" y="0"/>
                </a:cubicBezTo>
                <a:cubicBezTo>
                  <a:pt x="1892967" y="22761"/>
                  <a:pt x="2145328" y="-27711"/>
                  <a:pt x="2349841" y="0"/>
                </a:cubicBezTo>
                <a:cubicBezTo>
                  <a:pt x="2474169" y="-2813"/>
                  <a:pt x="2596377" y="98570"/>
                  <a:pt x="2571811" y="221970"/>
                </a:cubicBezTo>
                <a:cubicBezTo>
                  <a:pt x="2547971" y="497312"/>
                  <a:pt x="2569279" y="504487"/>
                  <a:pt x="2571811" y="776879"/>
                </a:cubicBezTo>
                <a:lnTo>
                  <a:pt x="2571811" y="776879"/>
                </a:lnTo>
                <a:cubicBezTo>
                  <a:pt x="2578645" y="901705"/>
                  <a:pt x="2577462" y="992325"/>
                  <a:pt x="2571811" y="1109828"/>
                </a:cubicBezTo>
                <a:lnTo>
                  <a:pt x="2571811" y="1109823"/>
                </a:lnTo>
                <a:cubicBezTo>
                  <a:pt x="2574625" y="1217964"/>
                  <a:pt x="2484201" y="1348432"/>
                  <a:pt x="2349841" y="1331793"/>
                </a:cubicBezTo>
                <a:cubicBezTo>
                  <a:pt x="2159394" y="1336196"/>
                  <a:pt x="1955862" y="1351633"/>
                  <a:pt x="1697932" y="1331793"/>
                </a:cubicBezTo>
                <a:cubicBezTo>
                  <a:pt x="1440002" y="1311953"/>
                  <a:pt x="1247519" y="1315174"/>
                  <a:pt x="1071588" y="1331793"/>
                </a:cubicBezTo>
                <a:cubicBezTo>
                  <a:pt x="889834" y="1381756"/>
                  <a:pt x="744120" y="1404457"/>
                  <a:pt x="620520" y="1449016"/>
                </a:cubicBezTo>
                <a:cubicBezTo>
                  <a:pt x="496920" y="1493575"/>
                  <a:pt x="254133" y="1541030"/>
                  <a:pt x="151042" y="1571023"/>
                </a:cubicBezTo>
                <a:cubicBezTo>
                  <a:pt x="274611" y="1462813"/>
                  <a:pt x="364877" y="1400997"/>
                  <a:pt x="428635" y="1331793"/>
                </a:cubicBezTo>
                <a:cubicBezTo>
                  <a:pt x="358430" y="1341796"/>
                  <a:pt x="306975" y="1338390"/>
                  <a:pt x="221970" y="1331793"/>
                </a:cubicBezTo>
                <a:cubicBezTo>
                  <a:pt x="105569" y="1333272"/>
                  <a:pt x="-24470" y="1242961"/>
                  <a:pt x="0" y="1109823"/>
                </a:cubicBezTo>
                <a:lnTo>
                  <a:pt x="0" y="1109828"/>
                </a:lnTo>
                <a:cubicBezTo>
                  <a:pt x="10853" y="943668"/>
                  <a:pt x="-9690" y="918201"/>
                  <a:pt x="0" y="776879"/>
                </a:cubicBezTo>
                <a:lnTo>
                  <a:pt x="0" y="776879"/>
                </a:lnTo>
                <a:cubicBezTo>
                  <a:pt x="19618" y="581880"/>
                  <a:pt x="17557" y="443633"/>
                  <a:pt x="0" y="221970"/>
                </a:cubicBezTo>
                <a:close/>
              </a:path>
            </a:pathLst>
          </a:custGeom>
          <a:solidFill>
            <a:schemeClr val="bg1"/>
          </a:solidFill>
          <a:ln w="57150">
            <a:solidFill>
              <a:schemeClr val="accent6">
                <a:lumMod val="60000"/>
                <a:lumOff val="40000"/>
              </a:schemeClr>
            </a:solidFill>
            <a:prstDash val="sysDash"/>
            <a:extLst>
              <a:ext uri="{C807C97D-BFC1-408E-A445-0C87EB9F89A2}">
                <ask:lineSketchStyleProps xmlns:ask="http://schemas.microsoft.com/office/drawing/2018/sketchyshapes" sd="1461609467">
                  <a:prstGeom prst="wedgeRoundRectCallout">
                    <a:avLst>
                      <a:gd name="adj1" fmla="val -44127"/>
                      <a:gd name="adj2" fmla="val 67963"/>
                      <a:gd name="adj3" fmla="val 16667"/>
                    </a:avLst>
                  </a:prstGeom>
                  <ask:type>
                    <ask:lineSketchFreehand/>
                  </ask:type>
                </ask:lineSketchStyleProps>
              </a:ext>
            </a:extLst>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n w="0"/>
                <a:solidFill>
                  <a:schemeClr val="accent5">
                    <a:lumMod val="60000"/>
                    <a:lumOff val="40000"/>
                  </a:schemeClr>
                </a:solidFill>
              </a:rPr>
              <a:t>HS nhận xét, bổ sung.</a:t>
            </a:r>
          </a:p>
        </p:txBody>
      </p:sp>
      <p:grpSp>
        <p:nvGrpSpPr>
          <p:cNvPr id="4" name="Group 3">
            <a:extLst>
              <a:ext uri="{FF2B5EF4-FFF2-40B4-BE49-F238E27FC236}">
                <a16:creationId xmlns:a16="http://schemas.microsoft.com/office/drawing/2014/main" id="{9F8C19C3-B408-A2EE-588A-348C7A3D8FE7}"/>
              </a:ext>
            </a:extLst>
          </p:cNvPr>
          <p:cNvGrpSpPr/>
          <p:nvPr/>
        </p:nvGrpSpPr>
        <p:grpSpPr>
          <a:xfrm>
            <a:off x="713650" y="31040"/>
            <a:ext cx="3083475" cy="2363373"/>
            <a:chOff x="3363338" y="-1716137"/>
            <a:chExt cx="5807834" cy="4257860"/>
          </a:xfrm>
        </p:grpSpPr>
        <p:sp>
          <p:nvSpPr>
            <p:cNvPr id="5" name="Rectangle: Rounded Corners 4">
              <a:extLst>
                <a:ext uri="{FF2B5EF4-FFF2-40B4-BE49-F238E27FC236}">
                  <a16:creationId xmlns:a16="http://schemas.microsoft.com/office/drawing/2014/main" id="{AC7BAD0D-5B80-11CE-ECA7-3F22167955E6}"/>
                </a:ext>
              </a:extLst>
            </p:cNvPr>
            <p:cNvSpPr/>
            <p:nvPr/>
          </p:nvSpPr>
          <p:spPr>
            <a:xfrm>
              <a:off x="3363338" y="-1716137"/>
              <a:ext cx="5807834" cy="4257860"/>
            </a:xfrm>
            <a:prstGeom prst="cloudCallout">
              <a:avLst>
                <a:gd name="adj1" fmla="val 63449"/>
                <a:gd name="adj2" fmla="val 42137"/>
              </a:avLst>
            </a:prstGeom>
            <a:solidFill>
              <a:schemeClr val="accent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Diagram&#10;&#10;Description automatically generated">
              <a:extLst>
                <a:ext uri="{FF2B5EF4-FFF2-40B4-BE49-F238E27FC236}">
                  <a16:creationId xmlns:a16="http://schemas.microsoft.com/office/drawing/2014/main" id="{4740F07B-0138-7893-294A-EF2C3200B743}"/>
                </a:ext>
              </a:extLst>
            </p:cNvPr>
            <p:cNvPicPr>
              <a:picLocks noChangeAspect="1"/>
            </p:cNvPicPr>
            <p:nvPr/>
          </p:nvPicPr>
          <p:blipFill rotWithShape="1">
            <a:blip r:embed="rId3">
              <a:extLst>
                <a:ext uri="{28A0092B-C50C-407E-A947-70E740481C1C}">
                  <a14:useLocalDpi xmlns:a14="http://schemas.microsoft.com/office/drawing/2010/main" val="0"/>
                </a:ext>
              </a:extLst>
            </a:blip>
            <a:srcRect l="3939" t="47733" r="3665" b="20083"/>
            <a:stretch/>
          </p:blipFill>
          <p:spPr>
            <a:xfrm>
              <a:off x="3575099" y="-1481313"/>
              <a:ext cx="5080589" cy="3814610"/>
            </a:xfrm>
            <a:prstGeom prst="cloudCallout">
              <a:avLst>
                <a:gd name="adj1" fmla="val 27854"/>
                <a:gd name="adj2" fmla="val 9464"/>
              </a:avLst>
            </a:prstGeom>
            <a:ln>
              <a:solidFill>
                <a:schemeClr val="tx2">
                  <a:lumMod val="50000"/>
                </a:schemeClr>
              </a:solidFill>
            </a:ln>
          </p:spPr>
        </p:pic>
      </p:grpSp>
      <p:pic>
        <p:nvPicPr>
          <p:cNvPr id="19" name="Picture 18">
            <a:extLst>
              <a:ext uri="{FF2B5EF4-FFF2-40B4-BE49-F238E27FC236}">
                <a16:creationId xmlns:a16="http://schemas.microsoft.com/office/drawing/2014/main" id="{26F6B1A2-D6B8-BA25-62FF-64787272CD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888209">
            <a:off x="8031938" y="732495"/>
            <a:ext cx="2079439" cy="1559579"/>
          </a:xfrm>
          <a:prstGeom prst="rect">
            <a:avLst/>
          </a:prstGeom>
        </p:spPr>
      </p:pic>
    </p:spTree>
    <p:extLst>
      <p:ext uri="{BB962C8B-B14F-4D97-AF65-F5344CB8AC3E}">
        <p14:creationId xmlns:p14="http://schemas.microsoft.com/office/powerpoint/2010/main" val="3012573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grass, plant, colorful, several&#10;&#10;Description automatically generated">
            <a:extLst>
              <a:ext uri="{FF2B5EF4-FFF2-40B4-BE49-F238E27FC236}">
                <a16:creationId xmlns:a16="http://schemas.microsoft.com/office/drawing/2014/main" id="{993ED8F2-918D-8A58-DCBE-D40D5A8C239F}"/>
              </a:ext>
            </a:extLst>
          </p:cNvPr>
          <p:cNvPicPr>
            <a:picLocks noChangeAspect="1"/>
          </p:cNvPicPr>
          <p:nvPr/>
        </p:nvPicPr>
        <p:blipFill rotWithShape="1">
          <a:blip r:embed="rId2">
            <a:extLst>
              <a:ext uri="{28A0092B-C50C-407E-A947-70E740481C1C}">
                <a14:useLocalDpi xmlns:a14="http://schemas.microsoft.com/office/drawing/2010/main" val="0"/>
              </a:ext>
            </a:extLst>
          </a:blip>
          <a:srcRect t="4904" b="22700"/>
          <a:stretch/>
        </p:blipFill>
        <p:spPr>
          <a:xfrm>
            <a:off x="0" y="0"/>
            <a:ext cx="12192000" cy="6858000"/>
          </a:xfrm>
          <a:prstGeom prst="rect">
            <a:avLst/>
          </a:prstGeom>
        </p:spPr>
      </p:pic>
      <p:grpSp>
        <p:nvGrpSpPr>
          <p:cNvPr id="11" name="Group 10">
            <a:extLst>
              <a:ext uri="{FF2B5EF4-FFF2-40B4-BE49-F238E27FC236}">
                <a16:creationId xmlns:a16="http://schemas.microsoft.com/office/drawing/2014/main" id="{F2989B59-5C62-81D0-EB8D-9FC200222DEE}"/>
              </a:ext>
            </a:extLst>
          </p:cNvPr>
          <p:cNvGrpSpPr/>
          <p:nvPr/>
        </p:nvGrpSpPr>
        <p:grpSpPr>
          <a:xfrm>
            <a:off x="2773070" y="623104"/>
            <a:ext cx="7877730" cy="5758866"/>
            <a:chOff x="3490240" y="1674307"/>
            <a:chExt cx="5807834" cy="4257860"/>
          </a:xfrm>
        </p:grpSpPr>
        <p:sp>
          <p:nvSpPr>
            <p:cNvPr id="2" name="Rectangle: Rounded Corners 1">
              <a:extLst>
                <a:ext uri="{FF2B5EF4-FFF2-40B4-BE49-F238E27FC236}">
                  <a16:creationId xmlns:a16="http://schemas.microsoft.com/office/drawing/2014/main" id="{96561DDC-3A68-F836-4EF0-16A50B0A6D18}"/>
                </a:ext>
              </a:extLst>
            </p:cNvPr>
            <p:cNvSpPr/>
            <p:nvPr/>
          </p:nvSpPr>
          <p:spPr>
            <a:xfrm>
              <a:off x="3490240" y="1674307"/>
              <a:ext cx="5807834" cy="425786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3749118F-5247-BCE0-01F2-EDB75334BD41}"/>
                </a:ext>
              </a:extLst>
            </p:cNvPr>
            <p:cNvPicPr>
              <a:picLocks noChangeAspect="1"/>
            </p:cNvPicPr>
            <p:nvPr/>
          </p:nvPicPr>
          <p:blipFill rotWithShape="1">
            <a:blip r:embed="rId3">
              <a:extLst>
                <a:ext uri="{28A0092B-C50C-407E-A947-70E740481C1C}">
                  <a14:useLocalDpi xmlns:a14="http://schemas.microsoft.com/office/drawing/2010/main" val="0"/>
                </a:ext>
              </a:extLst>
            </a:blip>
            <a:srcRect l="3939" t="47733" r="3665" b="20083"/>
            <a:stretch/>
          </p:blipFill>
          <p:spPr>
            <a:xfrm>
              <a:off x="3866867" y="1895932"/>
              <a:ext cx="5054579" cy="3814609"/>
            </a:xfrm>
            <a:prstGeom prst="roundRect">
              <a:avLst/>
            </a:prstGeom>
          </p:spPr>
        </p:pic>
      </p:grpSp>
      <p:sp>
        <p:nvSpPr>
          <p:cNvPr id="12" name="Flowchart: Terminator 11">
            <a:extLst>
              <a:ext uri="{FF2B5EF4-FFF2-40B4-BE49-F238E27FC236}">
                <a16:creationId xmlns:a16="http://schemas.microsoft.com/office/drawing/2014/main" id="{E15571A3-8AB7-AB33-71E5-2EE6CBED76B1}"/>
              </a:ext>
            </a:extLst>
          </p:cNvPr>
          <p:cNvSpPr/>
          <p:nvPr/>
        </p:nvSpPr>
        <p:spPr>
          <a:xfrm>
            <a:off x="2504226" y="1306798"/>
            <a:ext cx="1778353" cy="734989"/>
          </a:xfrm>
          <a:custGeom>
            <a:avLst/>
            <a:gdLst>
              <a:gd name="connsiteX0" fmla="*/ 286100 w 1778353"/>
              <a:gd name="connsiteY0" fmla="*/ 0 h 734989"/>
              <a:gd name="connsiteX1" fmla="*/ 664028 w 1778353"/>
              <a:gd name="connsiteY1" fmla="*/ 0 h 734989"/>
              <a:gd name="connsiteX2" fmla="*/ 1029894 w 1778353"/>
              <a:gd name="connsiteY2" fmla="*/ 0 h 734989"/>
              <a:gd name="connsiteX3" fmla="*/ 1492252 w 1778353"/>
              <a:gd name="connsiteY3" fmla="*/ 0 h 734989"/>
              <a:gd name="connsiteX4" fmla="*/ 1778353 w 1778353"/>
              <a:gd name="connsiteY4" fmla="*/ 367494 h 734989"/>
              <a:gd name="connsiteX5" fmla="*/ 1492252 w 1778353"/>
              <a:gd name="connsiteY5" fmla="*/ 734989 h 734989"/>
              <a:gd name="connsiteX6" fmla="*/ 1126386 w 1778353"/>
              <a:gd name="connsiteY6" fmla="*/ 734989 h 734989"/>
              <a:gd name="connsiteX7" fmla="*/ 736397 w 1778353"/>
              <a:gd name="connsiteY7" fmla="*/ 734989 h 734989"/>
              <a:gd name="connsiteX8" fmla="*/ 286100 w 1778353"/>
              <a:gd name="connsiteY8" fmla="*/ 734989 h 734989"/>
              <a:gd name="connsiteX9" fmla="*/ 0 w 1778353"/>
              <a:gd name="connsiteY9" fmla="*/ 367494 h 734989"/>
              <a:gd name="connsiteX10" fmla="*/ 286100 w 1778353"/>
              <a:gd name="connsiteY10" fmla="*/ 0 h 73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8353" h="734989" fill="none" extrusionOk="0">
                <a:moveTo>
                  <a:pt x="286100" y="0"/>
                </a:moveTo>
                <a:cubicBezTo>
                  <a:pt x="427071" y="-21968"/>
                  <a:pt x="499887" y="16233"/>
                  <a:pt x="664028" y="0"/>
                </a:cubicBezTo>
                <a:cubicBezTo>
                  <a:pt x="828169" y="-16233"/>
                  <a:pt x="955081" y="19088"/>
                  <a:pt x="1029894" y="0"/>
                </a:cubicBezTo>
                <a:cubicBezTo>
                  <a:pt x="1104707" y="-19088"/>
                  <a:pt x="1365978" y="51497"/>
                  <a:pt x="1492252" y="0"/>
                </a:cubicBezTo>
                <a:cubicBezTo>
                  <a:pt x="1643625" y="-12257"/>
                  <a:pt x="1795003" y="211437"/>
                  <a:pt x="1778353" y="367494"/>
                </a:cubicBezTo>
                <a:cubicBezTo>
                  <a:pt x="1772721" y="584295"/>
                  <a:pt x="1612863" y="762750"/>
                  <a:pt x="1492252" y="734989"/>
                </a:cubicBezTo>
                <a:cubicBezTo>
                  <a:pt x="1397766" y="759047"/>
                  <a:pt x="1252492" y="713496"/>
                  <a:pt x="1126386" y="734989"/>
                </a:cubicBezTo>
                <a:cubicBezTo>
                  <a:pt x="1000280" y="756482"/>
                  <a:pt x="926838" y="721559"/>
                  <a:pt x="736397" y="734989"/>
                </a:cubicBezTo>
                <a:cubicBezTo>
                  <a:pt x="545956" y="748419"/>
                  <a:pt x="423520" y="704757"/>
                  <a:pt x="286100" y="734989"/>
                </a:cubicBezTo>
                <a:cubicBezTo>
                  <a:pt x="128498" y="744617"/>
                  <a:pt x="11367" y="559239"/>
                  <a:pt x="0" y="367494"/>
                </a:cubicBezTo>
                <a:cubicBezTo>
                  <a:pt x="-37726" y="181159"/>
                  <a:pt x="138507" y="-12830"/>
                  <a:pt x="286100" y="0"/>
                </a:cubicBezTo>
                <a:close/>
              </a:path>
              <a:path w="1778353" h="734989" stroke="0" extrusionOk="0">
                <a:moveTo>
                  <a:pt x="286100" y="0"/>
                </a:moveTo>
                <a:cubicBezTo>
                  <a:pt x="452984" y="-28845"/>
                  <a:pt x="519601" y="12376"/>
                  <a:pt x="676089" y="0"/>
                </a:cubicBezTo>
                <a:cubicBezTo>
                  <a:pt x="832577" y="-12376"/>
                  <a:pt x="910541" y="14593"/>
                  <a:pt x="1066078" y="0"/>
                </a:cubicBezTo>
                <a:cubicBezTo>
                  <a:pt x="1221615" y="-14593"/>
                  <a:pt x="1320518" y="33799"/>
                  <a:pt x="1492252" y="0"/>
                </a:cubicBezTo>
                <a:cubicBezTo>
                  <a:pt x="1644100" y="18721"/>
                  <a:pt x="1763832" y="160328"/>
                  <a:pt x="1778353" y="367494"/>
                </a:cubicBezTo>
                <a:cubicBezTo>
                  <a:pt x="1746834" y="585302"/>
                  <a:pt x="1623729" y="750422"/>
                  <a:pt x="1492252" y="734989"/>
                </a:cubicBezTo>
                <a:cubicBezTo>
                  <a:pt x="1398189" y="748499"/>
                  <a:pt x="1277243" y="700036"/>
                  <a:pt x="1126386" y="734989"/>
                </a:cubicBezTo>
                <a:cubicBezTo>
                  <a:pt x="975529" y="769942"/>
                  <a:pt x="915612" y="724648"/>
                  <a:pt x="760520" y="734989"/>
                </a:cubicBezTo>
                <a:cubicBezTo>
                  <a:pt x="605428" y="745330"/>
                  <a:pt x="387057" y="689017"/>
                  <a:pt x="286100" y="734989"/>
                </a:cubicBezTo>
                <a:cubicBezTo>
                  <a:pt x="171663" y="709364"/>
                  <a:pt x="-14542" y="602938"/>
                  <a:pt x="0" y="367494"/>
                </a:cubicBezTo>
                <a:cubicBezTo>
                  <a:pt x="-5258" y="164971"/>
                  <a:pt x="82454" y="6995"/>
                  <a:pt x="286100" y="0"/>
                </a:cubicBezTo>
                <a:close/>
              </a:path>
            </a:pathLst>
          </a:custGeom>
          <a:solidFill>
            <a:schemeClr val="accent4">
              <a:lumMod val="20000"/>
              <a:lumOff val="80000"/>
            </a:schemeClr>
          </a:solidFill>
          <a:ln w="57150" cmpd="dbl">
            <a:solidFill>
              <a:schemeClr val="accent4">
                <a:lumMod val="60000"/>
                <a:lumOff val="40000"/>
              </a:schemeClr>
            </a:solidFill>
            <a:prstDash val="sysDash"/>
            <a:extLst>
              <a:ext uri="{C807C97D-BFC1-408E-A445-0C87EB9F89A2}">
                <ask:lineSketchStyleProps xmlns:ask="http://schemas.microsoft.com/office/drawing/2018/sketchyshapes" sd="273690156">
                  <a:prstGeom prst="flowChartTerminator">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a:solidFill>
                    <a:srgbClr val="C00000"/>
                  </a:solidFill>
                </a:ln>
                <a:solidFill>
                  <a:srgbClr val="FF0000"/>
                </a:solidFill>
                <a:cs typeface="Calibri" panose="020F0502020204030204" pitchFamily="34" charset="0"/>
              </a:rPr>
              <a:t>Đới ôn hòa</a:t>
            </a:r>
          </a:p>
        </p:txBody>
      </p:sp>
      <p:pic>
        <p:nvPicPr>
          <p:cNvPr id="14" name="Picture 13">
            <a:extLst>
              <a:ext uri="{FF2B5EF4-FFF2-40B4-BE49-F238E27FC236}">
                <a16:creationId xmlns:a16="http://schemas.microsoft.com/office/drawing/2014/main" id="{14F14802-7643-2D12-2C7D-8E6FC29C04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788" y="211876"/>
            <a:ext cx="2809603" cy="2809603"/>
          </a:xfrm>
          <a:prstGeom prst="rect">
            <a:avLst/>
          </a:prstGeom>
        </p:spPr>
      </p:pic>
      <p:pic>
        <p:nvPicPr>
          <p:cNvPr id="19" name="Picture 18">
            <a:extLst>
              <a:ext uri="{FF2B5EF4-FFF2-40B4-BE49-F238E27FC236}">
                <a16:creationId xmlns:a16="http://schemas.microsoft.com/office/drawing/2014/main" id="{26F6B1A2-D6B8-BA25-62FF-64787272CD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888209">
            <a:off x="1964968" y="5291271"/>
            <a:ext cx="1737948" cy="1303461"/>
          </a:xfrm>
          <a:prstGeom prst="rect">
            <a:avLst/>
          </a:prstGeom>
        </p:spPr>
      </p:pic>
      <p:sp>
        <p:nvSpPr>
          <p:cNvPr id="10" name="Flowchart: Terminator 9">
            <a:extLst>
              <a:ext uri="{FF2B5EF4-FFF2-40B4-BE49-F238E27FC236}">
                <a16:creationId xmlns:a16="http://schemas.microsoft.com/office/drawing/2014/main" id="{1C75A99B-DC30-9B62-B9C6-75543D2CB878}"/>
              </a:ext>
            </a:extLst>
          </p:cNvPr>
          <p:cNvSpPr/>
          <p:nvPr/>
        </p:nvSpPr>
        <p:spPr>
          <a:xfrm>
            <a:off x="2614497" y="2191664"/>
            <a:ext cx="1778353" cy="734989"/>
          </a:xfrm>
          <a:custGeom>
            <a:avLst/>
            <a:gdLst>
              <a:gd name="connsiteX0" fmla="*/ 286100 w 1778353"/>
              <a:gd name="connsiteY0" fmla="*/ 0 h 734989"/>
              <a:gd name="connsiteX1" fmla="*/ 664028 w 1778353"/>
              <a:gd name="connsiteY1" fmla="*/ 0 h 734989"/>
              <a:gd name="connsiteX2" fmla="*/ 1029894 w 1778353"/>
              <a:gd name="connsiteY2" fmla="*/ 0 h 734989"/>
              <a:gd name="connsiteX3" fmla="*/ 1492252 w 1778353"/>
              <a:gd name="connsiteY3" fmla="*/ 0 h 734989"/>
              <a:gd name="connsiteX4" fmla="*/ 1778353 w 1778353"/>
              <a:gd name="connsiteY4" fmla="*/ 367494 h 734989"/>
              <a:gd name="connsiteX5" fmla="*/ 1492252 w 1778353"/>
              <a:gd name="connsiteY5" fmla="*/ 734989 h 734989"/>
              <a:gd name="connsiteX6" fmla="*/ 1126386 w 1778353"/>
              <a:gd name="connsiteY6" fmla="*/ 734989 h 734989"/>
              <a:gd name="connsiteX7" fmla="*/ 736397 w 1778353"/>
              <a:gd name="connsiteY7" fmla="*/ 734989 h 734989"/>
              <a:gd name="connsiteX8" fmla="*/ 286100 w 1778353"/>
              <a:gd name="connsiteY8" fmla="*/ 734989 h 734989"/>
              <a:gd name="connsiteX9" fmla="*/ 0 w 1778353"/>
              <a:gd name="connsiteY9" fmla="*/ 367494 h 734989"/>
              <a:gd name="connsiteX10" fmla="*/ 286100 w 1778353"/>
              <a:gd name="connsiteY10" fmla="*/ 0 h 73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8353" h="734989" fill="none" extrusionOk="0">
                <a:moveTo>
                  <a:pt x="286100" y="0"/>
                </a:moveTo>
                <a:cubicBezTo>
                  <a:pt x="427071" y="-21968"/>
                  <a:pt x="499887" y="16233"/>
                  <a:pt x="664028" y="0"/>
                </a:cubicBezTo>
                <a:cubicBezTo>
                  <a:pt x="828169" y="-16233"/>
                  <a:pt x="955081" y="19088"/>
                  <a:pt x="1029894" y="0"/>
                </a:cubicBezTo>
                <a:cubicBezTo>
                  <a:pt x="1104707" y="-19088"/>
                  <a:pt x="1365978" y="51497"/>
                  <a:pt x="1492252" y="0"/>
                </a:cubicBezTo>
                <a:cubicBezTo>
                  <a:pt x="1643625" y="-12257"/>
                  <a:pt x="1795003" y="211437"/>
                  <a:pt x="1778353" y="367494"/>
                </a:cubicBezTo>
                <a:cubicBezTo>
                  <a:pt x="1772721" y="584295"/>
                  <a:pt x="1612863" y="762750"/>
                  <a:pt x="1492252" y="734989"/>
                </a:cubicBezTo>
                <a:cubicBezTo>
                  <a:pt x="1397766" y="759047"/>
                  <a:pt x="1252492" y="713496"/>
                  <a:pt x="1126386" y="734989"/>
                </a:cubicBezTo>
                <a:cubicBezTo>
                  <a:pt x="1000280" y="756482"/>
                  <a:pt x="926838" y="721559"/>
                  <a:pt x="736397" y="734989"/>
                </a:cubicBezTo>
                <a:cubicBezTo>
                  <a:pt x="545956" y="748419"/>
                  <a:pt x="423520" y="704757"/>
                  <a:pt x="286100" y="734989"/>
                </a:cubicBezTo>
                <a:cubicBezTo>
                  <a:pt x="128498" y="744617"/>
                  <a:pt x="11367" y="559239"/>
                  <a:pt x="0" y="367494"/>
                </a:cubicBezTo>
                <a:cubicBezTo>
                  <a:pt x="-37726" y="181159"/>
                  <a:pt x="138507" y="-12830"/>
                  <a:pt x="286100" y="0"/>
                </a:cubicBezTo>
                <a:close/>
              </a:path>
              <a:path w="1778353" h="734989" stroke="0" extrusionOk="0">
                <a:moveTo>
                  <a:pt x="286100" y="0"/>
                </a:moveTo>
                <a:cubicBezTo>
                  <a:pt x="452984" y="-28845"/>
                  <a:pt x="519601" y="12376"/>
                  <a:pt x="676089" y="0"/>
                </a:cubicBezTo>
                <a:cubicBezTo>
                  <a:pt x="832577" y="-12376"/>
                  <a:pt x="910541" y="14593"/>
                  <a:pt x="1066078" y="0"/>
                </a:cubicBezTo>
                <a:cubicBezTo>
                  <a:pt x="1221615" y="-14593"/>
                  <a:pt x="1320518" y="33799"/>
                  <a:pt x="1492252" y="0"/>
                </a:cubicBezTo>
                <a:cubicBezTo>
                  <a:pt x="1644100" y="18721"/>
                  <a:pt x="1763832" y="160328"/>
                  <a:pt x="1778353" y="367494"/>
                </a:cubicBezTo>
                <a:cubicBezTo>
                  <a:pt x="1746834" y="585302"/>
                  <a:pt x="1623729" y="750422"/>
                  <a:pt x="1492252" y="734989"/>
                </a:cubicBezTo>
                <a:cubicBezTo>
                  <a:pt x="1398189" y="748499"/>
                  <a:pt x="1277243" y="700036"/>
                  <a:pt x="1126386" y="734989"/>
                </a:cubicBezTo>
                <a:cubicBezTo>
                  <a:pt x="975529" y="769942"/>
                  <a:pt x="915612" y="724648"/>
                  <a:pt x="760520" y="734989"/>
                </a:cubicBezTo>
                <a:cubicBezTo>
                  <a:pt x="605428" y="745330"/>
                  <a:pt x="387057" y="689017"/>
                  <a:pt x="286100" y="734989"/>
                </a:cubicBezTo>
                <a:cubicBezTo>
                  <a:pt x="171663" y="709364"/>
                  <a:pt x="-14542" y="602938"/>
                  <a:pt x="0" y="367494"/>
                </a:cubicBezTo>
                <a:cubicBezTo>
                  <a:pt x="-5258" y="164971"/>
                  <a:pt x="82454" y="6995"/>
                  <a:pt x="286100" y="0"/>
                </a:cubicBezTo>
                <a:close/>
              </a:path>
            </a:pathLst>
          </a:custGeom>
          <a:solidFill>
            <a:schemeClr val="accent4">
              <a:lumMod val="20000"/>
              <a:lumOff val="80000"/>
            </a:schemeClr>
          </a:solidFill>
          <a:ln w="57150" cmpd="dbl">
            <a:solidFill>
              <a:schemeClr val="accent4">
                <a:lumMod val="60000"/>
                <a:lumOff val="40000"/>
              </a:schemeClr>
            </a:solidFill>
            <a:prstDash val="sysDash"/>
            <a:extLst>
              <a:ext uri="{C807C97D-BFC1-408E-A445-0C87EB9F89A2}">
                <ask:lineSketchStyleProps xmlns:ask="http://schemas.microsoft.com/office/drawing/2018/sketchyshapes" sd="273690156">
                  <a:prstGeom prst="flowChartTerminator">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a:solidFill>
                    <a:srgbClr val="C00000"/>
                  </a:solidFill>
                </a:ln>
                <a:solidFill>
                  <a:srgbClr val="FF0000"/>
                </a:solidFill>
                <a:cs typeface="Calibri" panose="020F0502020204030204" pitchFamily="34" charset="0"/>
              </a:rPr>
              <a:t>Đới nóng</a:t>
            </a:r>
          </a:p>
        </p:txBody>
      </p:sp>
      <p:sp>
        <p:nvSpPr>
          <p:cNvPr id="16" name="Flowchart: Terminator 15">
            <a:extLst>
              <a:ext uri="{FF2B5EF4-FFF2-40B4-BE49-F238E27FC236}">
                <a16:creationId xmlns:a16="http://schemas.microsoft.com/office/drawing/2014/main" id="{77C0F904-E1C0-A5D4-7A3A-828AE2CEB62A}"/>
              </a:ext>
            </a:extLst>
          </p:cNvPr>
          <p:cNvSpPr/>
          <p:nvPr/>
        </p:nvSpPr>
        <p:spPr>
          <a:xfrm>
            <a:off x="9168466" y="1420595"/>
            <a:ext cx="2964665" cy="1451393"/>
          </a:xfrm>
          <a:custGeom>
            <a:avLst/>
            <a:gdLst>
              <a:gd name="connsiteX0" fmla="*/ 476954 w 2964665"/>
              <a:gd name="connsiteY0" fmla="*/ 0 h 1451393"/>
              <a:gd name="connsiteX1" fmla="*/ 999751 w 2964665"/>
              <a:gd name="connsiteY1" fmla="*/ 0 h 1451393"/>
              <a:gd name="connsiteX2" fmla="*/ 1502440 w 2964665"/>
              <a:gd name="connsiteY2" fmla="*/ 0 h 1451393"/>
              <a:gd name="connsiteX3" fmla="*/ 2025236 w 2964665"/>
              <a:gd name="connsiteY3" fmla="*/ 0 h 1451393"/>
              <a:gd name="connsiteX4" fmla="*/ 2487710 w 2964665"/>
              <a:gd name="connsiteY4" fmla="*/ 0 h 1451393"/>
              <a:gd name="connsiteX5" fmla="*/ 2964665 w 2964665"/>
              <a:gd name="connsiteY5" fmla="*/ 725696 h 1451393"/>
              <a:gd name="connsiteX6" fmla="*/ 2487710 w 2964665"/>
              <a:gd name="connsiteY6" fmla="*/ 1451393 h 1451393"/>
              <a:gd name="connsiteX7" fmla="*/ 1985021 w 2964665"/>
              <a:gd name="connsiteY7" fmla="*/ 1451393 h 1451393"/>
              <a:gd name="connsiteX8" fmla="*/ 1482332 w 2964665"/>
              <a:gd name="connsiteY8" fmla="*/ 1451393 h 1451393"/>
              <a:gd name="connsiteX9" fmla="*/ 1039966 w 2964665"/>
              <a:gd name="connsiteY9" fmla="*/ 1451393 h 1451393"/>
              <a:gd name="connsiteX10" fmla="*/ 476954 w 2964665"/>
              <a:gd name="connsiteY10" fmla="*/ 1451393 h 1451393"/>
              <a:gd name="connsiteX11" fmla="*/ 0 w 2964665"/>
              <a:gd name="connsiteY11" fmla="*/ 725696 h 1451393"/>
              <a:gd name="connsiteX12" fmla="*/ 476954 w 2964665"/>
              <a:gd name="connsiteY12" fmla="*/ 0 h 145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4665" h="1451393" fill="none" extrusionOk="0">
                <a:moveTo>
                  <a:pt x="476954" y="0"/>
                </a:moveTo>
                <a:cubicBezTo>
                  <a:pt x="599899" y="-50696"/>
                  <a:pt x="760985" y="48055"/>
                  <a:pt x="999751" y="0"/>
                </a:cubicBezTo>
                <a:cubicBezTo>
                  <a:pt x="1238517" y="-48055"/>
                  <a:pt x="1382024" y="31830"/>
                  <a:pt x="1502440" y="0"/>
                </a:cubicBezTo>
                <a:cubicBezTo>
                  <a:pt x="1622856" y="-31830"/>
                  <a:pt x="1872551" y="40162"/>
                  <a:pt x="2025236" y="0"/>
                </a:cubicBezTo>
                <a:cubicBezTo>
                  <a:pt x="2177921" y="-40162"/>
                  <a:pt x="2263563" y="35054"/>
                  <a:pt x="2487710" y="0"/>
                </a:cubicBezTo>
                <a:cubicBezTo>
                  <a:pt x="2751777" y="62793"/>
                  <a:pt x="2982099" y="355397"/>
                  <a:pt x="2964665" y="725696"/>
                </a:cubicBezTo>
                <a:cubicBezTo>
                  <a:pt x="2987995" y="1125432"/>
                  <a:pt x="2741080" y="1460961"/>
                  <a:pt x="2487710" y="1451393"/>
                </a:cubicBezTo>
                <a:cubicBezTo>
                  <a:pt x="2381416" y="1452544"/>
                  <a:pt x="2208844" y="1411265"/>
                  <a:pt x="1985021" y="1451393"/>
                </a:cubicBezTo>
                <a:cubicBezTo>
                  <a:pt x="1761198" y="1491521"/>
                  <a:pt x="1617512" y="1412315"/>
                  <a:pt x="1482332" y="1451393"/>
                </a:cubicBezTo>
                <a:cubicBezTo>
                  <a:pt x="1347152" y="1490471"/>
                  <a:pt x="1191097" y="1405718"/>
                  <a:pt x="1039966" y="1451393"/>
                </a:cubicBezTo>
                <a:cubicBezTo>
                  <a:pt x="888835" y="1497068"/>
                  <a:pt x="646223" y="1397207"/>
                  <a:pt x="476954" y="1451393"/>
                </a:cubicBezTo>
                <a:cubicBezTo>
                  <a:pt x="135268" y="1509533"/>
                  <a:pt x="8138" y="1147546"/>
                  <a:pt x="0" y="725696"/>
                </a:cubicBezTo>
                <a:cubicBezTo>
                  <a:pt x="-27759" y="318411"/>
                  <a:pt x="206980" y="-8998"/>
                  <a:pt x="476954" y="0"/>
                </a:cubicBezTo>
                <a:close/>
              </a:path>
              <a:path w="2964665" h="1451393" stroke="0" extrusionOk="0">
                <a:moveTo>
                  <a:pt x="476954" y="0"/>
                </a:moveTo>
                <a:cubicBezTo>
                  <a:pt x="686669" y="-14930"/>
                  <a:pt x="751612" y="7953"/>
                  <a:pt x="959535" y="0"/>
                </a:cubicBezTo>
                <a:cubicBezTo>
                  <a:pt x="1167458" y="-7953"/>
                  <a:pt x="1286476" y="39233"/>
                  <a:pt x="1442117" y="0"/>
                </a:cubicBezTo>
                <a:cubicBezTo>
                  <a:pt x="1597758" y="-39233"/>
                  <a:pt x="1773616" y="60387"/>
                  <a:pt x="1964913" y="0"/>
                </a:cubicBezTo>
                <a:cubicBezTo>
                  <a:pt x="2156210" y="-60387"/>
                  <a:pt x="2315456" y="7389"/>
                  <a:pt x="2487710" y="0"/>
                </a:cubicBezTo>
                <a:cubicBezTo>
                  <a:pt x="2817533" y="-63237"/>
                  <a:pt x="2900696" y="318567"/>
                  <a:pt x="2964665" y="725696"/>
                </a:cubicBezTo>
                <a:cubicBezTo>
                  <a:pt x="2935815" y="1175179"/>
                  <a:pt x="2774019" y="1468789"/>
                  <a:pt x="2487710" y="1451393"/>
                </a:cubicBezTo>
                <a:cubicBezTo>
                  <a:pt x="2295645" y="1460065"/>
                  <a:pt x="2168978" y="1425865"/>
                  <a:pt x="2005129" y="1451393"/>
                </a:cubicBezTo>
                <a:cubicBezTo>
                  <a:pt x="1841280" y="1476921"/>
                  <a:pt x="1752422" y="1437316"/>
                  <a:pt x="1502440" y="1451393"/>
                </a:cubicBezTo>
                <a:cubicBezTo>
                  <a:pt x="1252458" y="1465470"/>
                  <a:pt x="1136588" y="1437228"/>
                  <a:pt x="959535" y="1451393"/>
                </a:cubicBezTo>
                <a:cubicBezTo>
                  <a:pt x="782483" y="1465558"/>
                  <a:pt x="663034" y="1420468"/>
                  <a:pt x="476954" y="1451393"/>
                </a:cubicBezTo>
                <a:cubicBezTo>
                  <a:pt x="146948" y="1461600"/>
                  <a:pt x="83475" y="1063893"/>
                  <a:pt x="0" y="725696"/>
                </a:cubicBezTo>
                <a:cubicBezTo>
                  <a:pt x="22640" y="313018"/>
                  <a:pt x="202057" y="-18314"/>
                  <a:pt x="476954" y="0"/>
                </a:cubicBezTo>
                <a:close/>
              </a:path>
            </a:pathLst>
          </a:custGeom>
          <a:solidFill>
            <a:srgbClr val="EBB180"/>
          </a:solidFill>
          <a:ln w="57150" cmpd="dbl">
            <a:solidFill>
              <a:schemeClr val="accent6">
                <a:lumMod val="75000"/>
              </a:schemeClr>
            </a:solidFill>
            <a:prstDash val="sysDash"/>
            <a:extLst>
              <a:ext uri="{C807C97D-BFC1-408E-A445-0C87EB9F89A2}">
                <ask:lineSketchStyleProps xmlns:ask="http://schemas.microsoft.com/office/drawing/2018/sketchyshapes" sd="273690156">
                  <a:prstGeom prst="flowChartTerminator">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ln>
                  <a:solidFill>
                    <a:srgbClr val="C00000"/>
                  </a:solidFill>
                </a:ln>
                <a:solidFill>
                  <a:srgbClr val="FF0000"/>
                </a:solidFill>
                <a:latin typeface="Roboto" panose="020B0604020202020204" pitchFamily="2" charset="0"/>
              </a:rPr>
              <a:t>Trái Đất chuyển động quanh Mặt Trời.</a:t>
            </a:r>
          </a:p>
        </p:txBody>
      </p:sp>
      <p:sp>
        <p:nvSpPr>
          <p:cNvPr id="17" name="Flowchart: Terminator 16">
            <a:extLst>
              <a:ext uri="{FF2B5EF4-FFF2-40B4-BE49-F238E27FC236}">
                <a16:creationId xmlns:a16="http://schemas.microsoft.com/office/drawing/2014/main" id="{CEE3779C-3E0E-7EFB-C87E-3E3F09894024}"/>
              </a:ext>
            </a:extLst>
          </p:cNvPr>
          <p:cNvSpPr/>
          <p:nvPr/>
        </p:nvSpPr>
        <p:spPr>
          <a:xfrm>
            <a:off x="7721555" y="4393902"/>
            <a:ext cx="1446911" cy="796290"/>
          </a:xfrm>
          <a:custGeom>
            <a:avLst/>
            <a:gdLst>
              <a:gd name="connsiteX0" fmla="*/ 232778 w 1446911"/>
              <a:gd name="connsiteY0" fmla="*/ 0 h 796290"/>
              <a:gd name="connsiteX1" fmla="*/ 743082 w 1446911"/>
              <a:gd name="connsiteY1" fmla="*/ 0 h 796290"/>
              <a:gd name="connsiteX2" fmla="*/ 1214132 w 1446911"/>
              <a:gd name="connsiteY2" fmla="*/ 0 h 796290"/>
              <a:gd name="connsiteX3" fmla="*/ 1446911 w 1446911"/>
              <a:gd name="connsiteY3" fmla="*/ 398145 h 796290"/>
              <a:gd name="connsiteX4" fmla="*/ 1214132 w 1446911"/>
              <a:gd name="connsiteY4" fmla="*/ 796290 h 796290"/>
              <a:gd name="connsiteX5" fmla="*/ 752896 w 1446911"/>
              <a:gd name="connsiteY5" fmla="*/ 796290 h 796290"/>
              <a:gd name="connsiteX6" fmla="*/ 232778 w 1446911"/>
              <a:gd name="connsiteY6" fmla="*/ 796290 h 796290"/>
              <a:gd name="connsiteX7" fmla="*/ 0 w 1446911"/>
              <a:gd name="connsiteY7" fmla="*/ 398145 h 796290"/>
              <a:gd name="connsiteX8" fmla="*/ 232778 w 1446911"/>
              <a:gd name="connsiteY8" fmla="*/ 0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6911" h="796290" fill="none" extrusionOk="0">
                <a:moveTo>
                  <a:pt x="232778" y="0"/>
                </a:moveTo>
                <a:cubicBezTo>
                  <a:pt x="422290" y="-47676"/>
                  <a:pt x="620614" y="1576"/>
                  <a:pt x="743082" y="0"/>
                </a:cubicBezTo>
                <a:cubicBezTo>
                  <a:pt x="865550" y="-1576"/>
                  <a:pt x="1003436" y="17844"/>
                  <a:pt x="1214132" y="0"/>
                </a:cubicBezTo>
                <a:cubicBezTo>
                  <a:pt x="1389604" y="-24592"/>
                  <a:pt x="1435993" y="160868"/>
                  <a:pt x="1446911" y="398145"/>
                </a:cubicBezTo>
                <a:cubicBezTo>
                  <a:pt x="1448472" y="598450"/>
                  <a:pt x="1342206" y="785014"/>
                  <a:pt x="1214132" y="796290"/>
                </a:cubicBezTo>
                <a:cubicBezTo>
                  <a:pt x="1067329" y="815673"/>
                  <a:pt x="942550" y="762009"/>
                  <a:pt x="752896" y="796290"/>
                </a:cubicBezTo>
                <a:cubicBezTo>
                  <a:pt x="563242" y="830571"/>
                  <a:pt x="410073" y="790259"/>
                  <a:pt x="232778" y="796290"/>
                </a:cubicBezTo>
                <a:cubicBezTo>
                  <a:pt x="110210" y="782145"/>
                  <a:pt x="663" y="679389"/>
                  <a:pt x="0" y="398145"/>
                </a:cubicBezTo>
                <a:cubicBezTo>
                  <a:pt x="1350" y="180605"/>
                  <a:pt x="122177" y="-829"/>
                  <a:pt x="232778" y="0"/>
                </a:cubicBezTo>
                <a:close/>
              </a:path>
              <a:path w="1446911" h="796290" stroke="0" extrusionOk="0">
                <a:moveTo>
                  <a:pt x="232778" y="0"/>
                </a:moveTo>
                <a:cubicBezTo>
                  <a:pt x="356789" y="-44883"/>
                  <a:pt x="545747" y="55976"/>
                  <a:pt x="713641" y="0"/>
                </a:cubicBezTo>
                <a:cubicBezTo>
                  <a:pt x="881535" y="-55976"/>
                  <a:pt x="1009862" y="24312"/>
                  <a:pt x="1214132" y="0"/>
                </a:cubicBezTo>
                <a:cubicBezTo>
                  <a:pt x="1381645" y="-2990"/>
                  <a:pt x="1460611" y="184893"/>
                  <a:pt x="1446911" y="398145"/>
                </a:cubicBezTo>
                <a:cubicBezTo>
                  <a:pt x="1447446" y="606232"/>
                  <a:pt x="1352718" y="786734"/>
                  <a:pt x="1214132" y="796290"/>
                </a:cubicBezTo>
                <a:cubicBezTo>
                  <a:pt x="1058313" y="847941"/>
                  <a:pt x="936345" y="756309"/>
                  <a:pt x="743082" y="796290"/>
                </a:cubicBezTo>
                <a:cubicBezTo>
                  <a:pt x="549819" y="836271"/>
                  <a:pt x="438446" y="742391"/>
                  <a:pt x="232778" y="796290"/>
                </a:cubicBezTo>
                <a:cubicBezTo>
                  <a:pt x="116003" y="786556"/>
                  <a:pt x="-3575" y="627060"/>
                  <a:pt x="0" y="398145"/>
                </a:cubicBezTo>
                <a:cubicBezTo>
                  <a:pt x="15780" y="187173"/>
                  <a:pt x="134983" y="-18092"/>
                  <a:pt x="232778" y="0"/>
                </a:cubicBezTo>
                <a:close/>
              </a:path>
            </a:pathLst>
          </a:custGeom>
          <a:solidFill>
            <a:srgbClr val="9AD4AE"/>
          </a:solidFill>
          <a:ln w="57150" cmpd="dbl">
            <a:solidFill>
              <a:srgbClr val="00B050"/>
            </a:solidFill>
            <a:prstDash val="sysDash"/>
            <a:extLst>
              <a:ext uri="{C807C97D-BFC1-408E-A445-0C87EB9F89A2}">
                <ask:lineSketchStyleProps xmlns:ask="http://schemas.microsoft.com/office/drawing/2018/sketchyshapes" sd="273690156">
                  <a:prstGeom prst="flowChartTerminator">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n>
                  <a:solidFill>
                    <a:srgbClr val="C00000"/>
                  </a:solidFill>
                </a:ln>
                <a:solidFill>
                  <a:srgbClr val="FF0000"/>
                </a:solidFill>
              </a:rPr>
              <a:t>Đại dương</a:t>
            </a:r>
          </a:p>
        </p:txBody>
      </p:sp>
      <p:sp>
        <p:nvSpPr>
          <p:cNvPr id="20" name="Flowchart: Terminator 19">
            <a:extLst>
              <a:ext uri="{FF2B5EF4-FFF2-40B4-BE49-F238E27FC236}">
                <a16:creationId xmlns:a16="http://schemas.microsoft.com/office/drawing/2014/main" id="{CB3862A5-4B62-EACC-EAF4-7F9B053F8A4E}"/>
              </a:ext>
            </a:extLst>
          </p:cNvPr>
          <p:cNvSpPr/>
          <p:nvPr/>
        </p:nvSpPr>
        <p:spPr>
          <a:xfrm>
            <a:off x="6849672" y="5307584"/>
            <a:ext cx="947658" cy="675098"/>
          </a:xfrm>
          <a:custGeom>
            <a:avLst/>
            <a:gdLst>
              <a:gd name="connsiteX0" fmla="*/ 152458 w 947658"/>
              <a:gd name="connsiteY0" fmla="*/ 0 h 675098"/>
              <a:gd name="connsiteX1" fmla="*/ 486683 w 947658"/>
              <a:gd name="connsiteY1" fmla="*/ 0 h 675098"/>
              <a:gd name="connsiteX2" fmla="*/ 795199 w 947658"/>
              <a:gd name="connsiteY2" fmla="*/ 0 h 675098"/>
              <a:gd name="connsiteX3" fmla="*/ 947657 w 947658"/>
              <a:gd name="connsiteY3" fmla="*/ 337549 h 675098"/>
              <a:gd name="connsiteX4" fmla="*/ 795199 w 947658"/>
              <a:gd name="connsiteY4" fmla="*/ 675098 h 675098"/>
              <a:gd name="connsiteX5" fmla="*/ 493111 w 947658"/>
              <a:gd name="connsiteY5" fmla="*/ 675098 h 675098"/>
              <a:gd name="connsiteX6" fmla="*/ 152458 w 947658"/>
              <a:gd name="connsiteY6" fmla="*/ 675098 h 675098"/>
              <a:gd name="connsiteX7" fmla="*/ 0 w 947658"/>
              <a:gd name="connsiteY7" fmla="*/ 337549 h 675098"/>
              <a:gd name="connsiteX8" fmla="*/ 152458 w 947658"/>
              <a:gd name="connsiteY8" fmla="*/ 0 h 67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658" h="675098" fill="none" extrusionOk="0">
                <a:moveTo>
                  <a:pt x="152458" y="0"/>
                </a:moveTo>
                <a:cubicBezTo>
                  <a:pt x="257496" y="-11361"/>
                  <a:pt x="377022" y="37086"/>
                  <a:pt x="486683" y="0"/>
                </a:cubicBezTo>
                <a:cubicBezTo>
                  <a:pt x="596345" y="-37086"/>
                  <a:pt x="667748" y="313"/>
                  <a:pt x="795199" y="0"/>
                </a:cubicBezTo>
                <a:cubicBezTo>
                  <a:pt x="897106" y="-9284"/>
                  <a:pt x="945361" y="147461"/>
                  <a:pt x="947657" y="337549"/>
                </a:cubicBezTo>
                <a:cubicBezTo>
                  <a:pt x="948042" y="519147"/>
                  <a:pt x="878505" y="653983"/>
                  <a:pt x="795199" y="675098"/>
                </a:cubicBezTo>
                <a:cubicBezTo>
                  <a:pt x="665520" y="687792"/>
                  <a:pt x="633945" y="639388"/>
                  <a:pt x="493111" y="675098"/>
                </a:cubicBezTo>
                <a:cubicBezTo>
                  <a:pt x="352277" y="710808"/>
                  <a:pt x="251168" y="644298"/>
                  <a:pt x="152458" y="675098"/>
                </a:cubicBezTo>
                <a:cubicBezTo>
                  <a:pt x="81078" y="644788"/>
                  <a:pt x="286" y="550450"/>
                  <a:pt x="0" y="337549"/>
                </a:cubicBezTo>
                <a:cubicBezTo>
                  <a:pt x="5356" y="160490"/>
                  <a:pt x="86616" y="-847"/>
                  <a:pt x="152458" y="0"/>
                </a:cubicBezTo>
                <a:close/>
              </a:path>
              <a:path w="947658" h="675098" stroke="0" extrusionOk="0">
                <a:moveTo>
                  <a:pt x="152458" y="0"/>
                </a:moveTo>
                <a:cubicBezTo>
                  <a:pt x="292136" y="-385"/>
                  <a:pt x="386087" y="31505"/>
                  <a:pt x="467401" y="0"/>
                </a:cubicBezTo>
                <a:cubicBezTo>
                  <a:pt x="548715" y="-31505"/>
                  <a:pt x="640048" y="2923"/>
                  <a:pt x="795199" y="0"/>
                </a:cubicBezTo>
                <a:cubicBezTo>
                  <a:pt x="905469" y="-2001"/>
                  <a:pt x="982297" y="167930"/>
                  <a:pt x="947657" y="337549"/>
                </a:cubicBezTo>
                <a:cubicBezTo>
                  <a:pt x="948032" y="515705"/>
                  <a:pt x="881953" y="672659"/>
                  <a:pt x="795199" y="675098"/>
                </a:cubicBezTo>
                <a:cubicBezTo>
                  <a:pt x="697905" y="683392"/>
                  <a:pt x="581808" y="672196"/>
                  <a:pt x="486683" y="675098"/>
                </a:cubicBezTo>
                <a:cubicBezTo>
                  <a:pt x="391558" y="678000"/>
                  <a:pt x="274852" y="646121"/>
                  <a:pt x="152458" y="675098"/>
                </a:cubicBezTo>
                <a:cubicBezTo>
                  <a:pt x="76543" y="668254"/>
                  <a:pt x="-7805" y="543664"/>
                  <a:pt x="0" y="337549"/>
                </a:cubicBezTo>
                <a:cubicBezTo>
                  <a:pt x="17620" y="161086"/>
                  <a:pt x="73414" y="-3029"/>
                  <a:pt x="152458" y="0"/>
                </a:cubicBezTo>
                <a:close/>
              </a:path>
            </a:pathLst>
          </a:custGeom>
          <a:solidFill>
            <a:srgbClr val="9AD4AE"/>
          </a:solidFill>
          <a:ln w="57150" cmpd="dbl">
            <a:solidFill>
              <a:srgbClr val="00B050"/>
            </a:solidFill>
            <a:prstDash val="sysDash"/>
            <a:extLst>
              <a:ext uri="{C807C97D-BFC1-408E-A445-0C87EB9F89A2}">
                <ask:lineSketchStyleProps xmlns:ask="http://schemas.microsoft.com/office/drawing/2018/sketchyshapes" sd="273690156">
                  <a:prstGeom prst="flowChartTerminator">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a:solidFill>
                    <a:srgbClr val="C00000"/>
                  </a:solidFill>
                </a:ln>
                <a:solidFill>
                  <a:srgbClr val="FF0000"/>
                </a:solidFill>
              </a:rPr>
              <a:t>Biển</a:t>
            </a:r>
            <a:endParaRPr lang="vi-VN">
              <a:ln>
                <a:solidFill>
                  <a:srgbClr val="C00000"/>
                </a:solidFill>
              </a:ln>
              <a:solidFill>
                <a:srgbClr val="FF0000"/>
              </a:solidFill>
            </a:endParaRPr>
          </a:p>
        </p:txBody>
      </p:sp>
      <p:sp>
        <p:nvSpPr>
          <p:cNvPr id="21" name="Flowchart: Terminator 20">
            <a:extLst>
              <a:ext uri="{FF2B5EF4-FFF2-40B4-BE49-F238E27FC236}">
                <a16:creationId xmlns:a16="http://schemas.microsoft.com/office/drawing/2014/main" id="{666413CF-87CB-D6A1-7591-8E97A1EC9F1D}"/>
              </a:ext>
            </a:extLst>
          </p:cNvPr>
          <p:cNvSpPr/>
          <p:nvPr/>
        </p:nvSpPr>
        <p:spPr>
          <a:xfrm>
            <a:off x="4191928" y="4484953"/>
            <a:ext cx="1778353" cy="614187"/>
          </a:xfrm>
          <a:custGeom>
            <a:avLst/>
            <a:gdLst>
              <a:gd name="connsiteX0" fmla="*/ 286100 w 1778353"/>
              <a:gd name="connsiteY0" fmla="*/ 0 h 614187"/>
              <a:gd name="connsiteX1" fmla="*/ 664028 w 1778353"/>
              <a:gd name="connsiteY1" fmla="*/ 0 h 614187"/>
              <a:gd name="connsiteX2" fmla="*/ 1029894 w 1778353"/>
              <a:gd name="connsiteY2" fmla="*/ 0 h 614187"/>
              <a:gd name="connsiteX3" fmla="*/ 1492252 w 1778353"/>
              <a:gd name="connsiteY3" fmla="*/ 0 h 614187"/>
              <a:gd name="connsiteX4" fmla="*/ 1778353 w 1778353"/>
              <a:gd name="connsiteY4" fmla="*/ 307093 h 614187"/>
              <a:gd name="connsiteX5" fmla="*/ 1492252 w 1778353"/>
              <a:gd name="connsiteY5" fmla="*/ 614187 h 614187"/>
              <a:gd name="connsiteX6" fmla="*/ 1126386 w 1778353"/>
              <a:gd name="connsiteY6" fmla="*/ 614187 h 614187"/>
              <a:gd name="connsiteX7" fmla="*/ 736397 w 1778353"/>
              <a:gd name="connsiteY7" fmla="*/ 614187 h 614187"/>
              <a:gd name="connsiteX8" fmla="*/ 286100 w 1778353"/>
              <a:gd name="connsiteY8" fmla="*/ 614187 h 614187"/>
              <a:gd name="connsiteX9" fmla="*/ 0 w 1778353"/>
              <a:gd name="connsiteY9" fmla="*/ 307093 h 614187"/>
              <a:gd name="connsiteX10" fmla="*/ 286100 w 1778353"/>
              <a:gd name="connsiteY10" fmla="*/ 0 h 61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8353" h="614187" fill="none" extrusionOk="0">
                <a:moveTo>
                  <a:pt x="286100" y="0"/>
                </a:moveTo>
                <a:cubicBezTo>
                  <a:pt x="427071" y="-21968"/>
                  <a:pt x="499887" y="16233"/>
                  <a:pt x="664028" y="0"/>
                </a:cubicBezTo>
                <a:cubicBezTo>
                  <a:pt x="828169" y="-16233"/>
                  <a:pt x="955081" y="19088"/>
                  <a:pt x="1029894" y="0"/>
                </a:cubicBezTo>
                <a:cubicBezTo>
                  <a:pt x="1104707" y="-19088"/>
                  <a:pt x="1365978" y="51497"/>
                  <a:pt x="1492252" y="0"/>
                </a:cubicBezTo>
                <a:cubicBezTo>
                  <a:pt x="1626148" y="-44618"/>
                  <a:pt x="1788248" y="165363"/>
                  <a:pt x="1778353" y="307093"/>
                </a:cubicBezTo>
                <a:cubicBezTo>
                  <a:pt x="1772721" y="490533"/>
                  <a:pt x="1612863" y="641948"/>
                  <a:pt x="1492252" y="614187"/>
                </a:cubicBezTo>
                <a:cubicBezTo>
                  <a:pt x="1397766" y="638245"/>
                  <a:pt x="1252492" y="592694"/>
                  <a:pt x="1126386" y="614187"/>
                </a:cubicBezTo>
                <a:cubicBezTo>
                  <a:pt x="1000280" y="635680"/>
                  <a:pt x="926838" y="600757"/>
                  <a:pt x="736397" y="614187"/>
                </a:cubicBezTo>
                <a:cubicBezTo>
                  <a:pt x="545956" y="627617"/>
                  <a:pt x="423520" y="583955"/>
                  <a:pt x="286100" y="614187"/>
                </a:cubicBezTo>
                <a:cubicBezTo>
                  <a:pt x="130000" y="660841"/>
                  <a:pt x="20138" y="456813"/>
                  <a:pt x="0" y="307093"/>
                </a:cubicBezTo>
                <a:cubicBezTo>
                  <a:pt x="-37726" y="154119"/>
                  <a:pt x="138507" y="-12830"/>
                  <a:pt x="286100" y="0"/>
                </a:cubicBezTo>
                <a:close/>
              </a:path>
              <a:path w="1778353" h="614187" stroke="0" extrusionOk="0">
                <a:moveTo>
                  <a:pt x="286100" y="0"/>
                </a:moveTo>
                <a:cubicBezTo>
                  <a:pt x="452984" y="-28845"/>
                  <a:pt x="519601" y="12376"/>
                  <a:pt x="676089" y="0"/>
                </a:cubicBezTo>
                <a:cubicBezTo>
                  <a:pt x="832577" y="-12376"/>
                  <a:pt x="910541" y="14593"/>
                  <a:pt x="1066078" y="0"/>
                </a:cubicBezTo>
                <a:cubicBezTo>
                  <a:pt x="1221615" y="-14593"/>
                  <a:pt x="1320518" y="33799"/>
                  <a:pt x="1492252" y="0"/>
                </a:cubicBezTo>
                <a:cubicBezTo>
                  <a:pt x="1647106" y="9563"/>
                  <a:pt x="1766514" y="134062"/>
                  <a:pt x="1778353" y="307093"/>
                </a:cubicBezTo>
                <a:cubicBezTo>
                  <a:pt x="1746834" y="491540"/>
                  <a:pt x="1623729" y="629620"/>
                  <a:pt x="1492252" y="614187"/>
                </a:cubicBezTo>
                <a:cubicBezTo>
                  <a:pt x="1398189" y="627697"/>
                  <a:pt x="1277243" y="579234"/>
                  <a:pt x="1126386" y="614187"/>
                </a:cubicBezTo>
                <a:cubicBezTo>
                  <a:pt x="975529" y="649140"/>
                  <a:pt x="915612" y="603846"/>
                  <a:pt x="760520" y="614187"/>
                </a:cubicBezTo>
                <a:cubicBezTo>
                  <a:pt x="605428" y="624528"/>
                  <a:pt x="387057" y="568215"/>
                  <a:pt x="286100" y="614187"/>
                </a:cubicBezTo>
                <a:cubicBezTo>
                  <a:pt x="140330" y="606996"/>
                  <a:pt x="-7089" y="492534"/>
                  <a:pt x="0" y="307093"/>
                </a:cubicBezTo>
                <a:cubicBezTo>
                  <a:pt x="-5258" y="137931"/>
                  <a:pt x="82454" y="6995"/>
                  <a:pt x="286100" y="0"/>
                </a:cubicBezTo>
                <a:close/>
              </a:path>
            </a:pathLst>
          </a:custGeom>
          <a:solidFill>
            <a:srgbClr val="9AD4AE"/>
          </a:solidFill>
          <a:ln w="57150" cmpd="dbl">
            <a:solidFill>
              <a:srgbClr val="00B050"/>
            </a:solidFill>
            <a:prstDash val="sysDash"/>
            <a:extLst>
              <a:ext uri="{C807C97D-BFC1-408E-A445-0C87EB9F89A2}">
                <ask:lineSketchStyleProps xmlns:ask="http://schemas.microsoft.com/office/drawing/2018/sketchyshapes" sd="273690156">
                  <a:prstGeom prst="flowChartTerminator">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a:solidFill>
                    <a:srgbClr val="C00000"/>
                  </a:solidFill>
                </a:ln>
                <a:solidFill>
                  <a:srgbClr val="FF0000"/>
                </a:solidFill>
              </a:rPr>
              <a:t>Cao nguyên</a:t>
            </a:r>
            <a:endParaRPr lang="vi-VN">
              <a:ln>
                <a:solidFill>
                  <a:srgbClr val="C00000"/>
                </a:solidFill>
              </a:ln>
              <a:solidFill>
                <a:srgbClr val="FF0000"/>
              </a:solidFill>
            </a:endParaRPr>
          </a:p>
        </p:txBody>
      </p:sp>
      <p:sp>
        <p:nvSpPr>
          <p:cNvPr id="7" name="Flowchart: Terminator 6">
            <a:extLst>
              <a:ext uri="{FF2B5EF4-FFF2-40B4-BE49-F238E27FC236}">
                <a16:creationId xmlns:a16="http://schemas.microsoft.com/office/drawing/2014/main" id="{85C284F3-9358-BF77-ECAA-1A99B82D1DA2}"/>
              </a:ext>
            </a:extLst>
          </p:cNvPr>
          <p:cNvSpPr/>
          <p:nvPr/>
        </p:nvSpPr>
        <p:spPr>
          <a:xfrm>
            <a:off x="57989" y="2812046"/>
            <a:ext cx="1926255" cy="842618"/>
          </a:xfrm>
          <a:custGeom>
            <a:avLst/>
            <a:gdLst>
              <a:gd name="connsiteX0" fmla="*/ 309895 w 1926255"/>
              <a:gd name="connsiteY0" fmla="*/ 0 h 842618"/>
              <a:gd name="connsiteX1" fmla="*/ 719254 w 1926255"/>
              <a:gd name="connsiteY1" fmla="*/ 0 h 842618"/>
              <a:gd name="connsiteX2" fmla="*/ 1115548 w 1926255"/>
              <a:gd name="connsiteY2" fmla="*/ 0 h 842618"/>
              <a:gd name="connsiteX3" fmla="*/ 1616359 w 1926255"/>
              <a:gd name="connsiteY3" fmla="*/ 0 h 842618"/>
              <a:gd name="connsiteX4" fmla="*/ 1926255 w 1926255"/>
              <a:gd name="connsiteY4" fmla="*/ 421309 h 842618"/>
              <a:gd name="connsiteX5" fmla="*/ 1616359 w 1926255"/>
              <a:gd name="connsiteY5" fmla="*/ 842618 h 842618"/>
              <a:gd name="connsiteX6" fmla="*/ 1220065 w 1926255"/>
              <a:gd name="connsiteY6" fmla="*/ 842618 h 842618"/>
              <a:gd name="connsiteX7" fmla="*/ 797642 w 1926255"/>
              <a:gd name="connsiteY7" fmla="*/ 842618 h 842618"/>
              <a:gd name="connsiteX8" fmla="*/ 309895 w 1926255"/>
              <a:gd name="connsiteY8" fmla="*/ 842618 h 842618"/>
              <a:gd name="connsiteX9" fmla="*/ 0 w 1926255"/>
              <a:gd name="connsiteY9" fmla="*/ 421309 h 842618"/>
              <a:gd name="connsiteX10" fmla="*/ 309895 w 1926255"/>
              <a:gd name="connsiteY10" fmla="*/ 0 h 84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6255" h="842618" fill="none" extrusionOk="0">
                <a:moveTo>
                  <a:pt x="309895" y="0"/>
                </a:moveTo>
                <a:cubicBezTo>
                  <a:pt x="469364" y="-42928"/>
                  <a:pt x="598943" y="25515"/>
                  <a:pt x="719254" y="0"/>
                </a:cubicBezTo>
                <a:cubicBezTo>
                  <a:pt x="839565" y="-25515"/>
                  <a:pt x="936549" y="16204"/>
                  <a:pt x="1115548" y="0"/>
                </a:cubicBezTo>
                <a:cubicBezTo>
                  <a:pt x="1294547" y="-16204"/>
                  <a:pt x="1413672" y="25215"/>
                  <a:pt x="1616359" y="0"/>
                </a:cubicBezTo>
                <a:cubicBezTo>
                  <a:pt x="1782913" y="-8480"/>
                  <a:pt x="1948428" y="251091"/>
                  <a:pt x="1926255" y="421309"/>
                </a:cubicBezTo>
                <a:cubicBezTo>
                  <a:pt x="1923432" y="660935"/>
                  <a:pt x="1777100" y="850336"/>
                  <a:pt x="1616359" y="842618"/>
                </a:cubicBezTo>
                <a:cubicBezTo>
                  <a:pt x="1448824" y="860228"/>
                  <a:pt x="1377547" y="799935"/>
                  <a:pt x="1220065" y="842618"/>
                </a:cubicBezTo>
                <a:cubicBezTo>
                  <a:pt x="1062583" y="885301"/>
                  <a:pt x="972823" y="826493"/>
                  <a:pt x="797642" y="842618"/>
                </a:cubicBezTo>
                <a:cubicBezTo>
                  <a:pt x="622461" y="858743"/>
                  <a:pt x="499302" y="813707"/>
                  <a:pt x="309895" y="842618"/>
                </a:cubicBezTo>
                <a:cubicBezTo>
                  <a:pt x="140520" y="885966"/>
                  <a:pt x="48277" y="606317"/>
                  <a:pt x="0" y="421309"/>
                </a:cubicBezTo>
                <a:cubicBezTo>
                  <a:pt x="-46499" y="209120"/>
                  <a:pt x="169989" y="-38525"/>
                  <a:pt x="309895" y="0"/>
                </a:cubicBezTo>
                <a:close/>
              </a:path>
              <a:path w="1926255" h="842618" stroke="0" extrusionOk="0">
                <a:moveTo>
                  <a:pt x="309895" y="0"/>
                </a:moveTo>
                <a:cubicBezTo>
                  <a:pt x="410787" y="-72"/>
                  <a:pt x="532069" y="6074"/>
                  <a:pt x="732318" y="0"/>
                </a:cubicBezTo>
                <a:cubicBezTo>
                  <a:pt x="932567" y="-6074"/>
                  <a:pt x="983235" y="14421"/>
                  <a:pt x="1154742" y="0"/>
                </a:cubicBezTo>
                <a:cubicBezTo>
                  <a:pt x="1326249" y="-14421"/>
                  <a:pt x="1424797" y="48610"/>
                  <a:pt x="1616359" y="0"/>
                </a:cubicBezTo>
                <a:cubicBezTo>
                  <a:pt x="1783392" y="12494"/>
                  <a:pt x="1921248" y="187167"/>
                  <a:pt x="1926255" y="421309"/>
                </a:cubicBezTo>
                <a:cubicBezTo>
                  <a:pt x="1881662" y="674992"/>
                  <a:pt x="1777554" y="848403"/>
                  <a:pt x="1616359" y="842618"/>
                </a:cubicBezTo>
                <a:cubicBezTo>
                  <a:pt x="1508466" y="874346"/>
                  <a:pt x="1304965" y="799078"/>
                  <a:pt x="1220065" y="842618"/>
                </a:cubicBezTo>
                <a:cubicBezTo>
                  <a:pt x="1135165" y="886158"/>
                  <a:pt x="963375" y="832857"/>
                  <a:pt x="823771" y="842618"/>
                </a:cubicBezTo>
                <a:cubicBezTo>
                  <a:pt x="684167" y="852379"/>
                  <a:pt x="506040" y="812254"/>
                  <a:pt x="309895" y="842618"/>
                </a:cubicBezTo>
                <a:cubicBezTo>
                  <a:pt x="185746" y="814976"/>
                  <a:pt x="-15936" y="689589"/>
                  <a:pt x="0" y="421309"/>
                </a:cubicBezTo>
                <a:cubicBezTo>
                  <a:pt x="-3922" y="188949"/>
                  <a:pt x="133280" y="840"/>
                  <a:pt x="309895" y="0"/>
                </a:cubicBezTo>
                <a:close/>
              </a:path>
            </a:pathLst>
          </a:custGeom>
          <a:solidFill>
            <a:schemeClr val="bg1"/>
          </a:solidFill>
          <a:ln w="57150" cmpd="dbl">
            <a:solidFill>
              <a:srgbClr val="FFC000"/>
            </a:solidFill>
            <a:prstDash val="sysDash"/>
            <a:extLst>
              <a:ext uri="{C807C97D-BFC1-408E-A445-0C87EB9F89A2}">
                <ask:lineSketchStyleProps xmlns:ask="http://schemas.microsoft.com/office/drawing/2018/sketchyshapes" sd="273690156">
                  <a:prstGeom prst="flowChartTerminator">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accent5">
                    <a:lumMod val="60000"/>
                    <a:lumOff val="40000"/>
                  </a:schemeClr>
                </a:solidFill>
                <a:latin typeface="UTM Cookies" panose="02040603050506020204" pitchFamily="18" charset="0"/>
                <a:cs typeface="Calibri" panose="020F0502020204030204" pitchFamily="34" charset="0"/>
              </a:rPr>
              <a:t>Đáp án gợi ý</a:t>
            </a:r>
          </a:p>
        </p:txBody>
      </p:sp>
      <p:sp>
        <p:nvSpPr>
          <p:cNvPr id="3" name="Flowchart: Terminator 2">
            <a:extLst>
              <a:ext uri="{FF2B5EF4-FFF2-40B4-BE49-F238E27FC236}">
                <a16:creationId xmlns:a16="http://schemas.microsoft.com/office/drawing/2014/main" id="{6208AC37-B40B-46E4-7102-90E49E13CF35}"/>
              </a:ext>
            </a:extLst>
          </p:cNvPr>
          <p:cNvSpPr/>
          <p:nvPr/>
        </p:nvSpPr>
        <p:spPr>
          <a:xfrm>
            <a:off x="410748" y="3836521"/>
            <a:ext cx="2589923" cy="1118853"/>
          </a:xfrm>
          <a:custGeom>
            <a:avLst/>
            <a:gdLst>
              <a:gd name="connsiteX0" fmla="*/ 416665 w 2589923"/>
              <a:gd name="connsiteY0" fmla="*/ 0 h 1118853"/>
              <a:gd name="connsiteX1" fmla="*/ 967064 w 2589923"/>
              <a:gd name="connsiteY1" fmla="*/ 0 h 1118853"/>
              <a:gd name="connsiteX2" fmla="*/ 1499897 w 2589923"/>
              <a:gd name="connsiteY2" fmla="*/ 0 h 1118853"/>
              <a:gd name="connsiteX3" fmla="*/ 2173257 w 2589923"/>
              <a:gd name="connsiteY3" fmla="*/ 0 h 1118853"/>
              <a:gd name="connsiteX4" fmla="*/ 2589923 w 2589923"/>
              <a:gd name="connsiteY4" fmla="*/ 559426 h 1118853"/>
              <a:gd name="connsiteX5" fmla="*/ 2173257 w 2589923"/>
              <a:gd name="connsiteY5" fmla="*/ 1118853 h 1118853"/>
              <a:gd name="connsiteX6" fmla="*/ 1640424 w 2589923"/>
              <a:gd name="connsiteY6" fmla="*/ 1118853 h 1118853"/>
              <a:gd name="connsiteX7" fmla="*/ 1072459 w 2589923"/>
              <a:gd name="connsiteY7" fmla="*/ 1118853 h 1118853"/>
              <a:gd name="connsiteX8" fmla="*/ 416665 w 2589923"/>
              <a:gd name="connsiteY8" fmla="*/ 1118853 h 1118853"/>
              <a:gd name="connsiteX9" fmla="*/ 0 w 2589923"/>
              <a:gd name="connsiteY9" fmla="*/ 559426 h 1118853"/>
              <a:gd name="connsiteX10" fmla="*/ 416665 w 2589923"/>
              <a:gd name="connsiteY10" fmla="*/ 0 h 111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23" h="1118853" fill="none" extrusionOk="0">
                <a:moveTo>
                  <a:pt x="416665" y="0"/>
                </a:moveTo>
                <a:cubicBezTo>
                  <a:pt x="541594" y="-18269"/>
                  <a:pt x="722446" y="32990"/>
                  <a:pt x="967064" y="0"/>
                </a:cubicBezTo>
                <a:cubicBezTo>
                  <a:pt x="1211682" y="-32990"/>
                  <a:pt x="1235912" y="12687"/>
                  <a:pt x="1499897" y="0"/>
                </a:cubicBezTo>
                <a:cubicBezTo>
                  <a:pt x="1763882" y="-12687"/>
                  <a:pt x="1903449" y="4504"/>
                  <a:pt x="2173257" y="0"/>
                </a:cubicBezTo>
                <a:cubicBezTo>
                  <a:pt x="2379165" y="-44786"/>
                  <a:pt x="2615092" y="321366"/>
                  <a:pt x="2589923" y="559426"/>
                </a:cubicBezTo>
                <a:cubicBezTo>
                  <a:pt x="2565579" y="928172"/>
                  <a:pt x="2362196" y="1149417"/>
                  <a:pt x="2173257" y="1118853"/>
                </a:cubicBezTo>
                <a:cubicBezTo>
                  <a:pt x="1971662" y="1135468"/>
                  <a:pt x="1759125" y="1093083"/>
                  <a:pt x="1640424" y="1118853"/>
                </a:cubicBezTo>
                <a:cubicBezTo>
                  <a:pt x="1521723" y="1144623"/>
                  <a:pt x="1205658" y="1113260"/>
                  <a:pt x="1072459" y="1118853"/>
                </a:cubicBezTo>
                <a:cubicBezTo>
                  <a:pt x="939260" y="1124446"/>
                  <a:pt x="670059" y="1108065"/>
                  <a:pt x="416665" y="1118853"/>
                </a:cubicBezTo>
                <a:cubicBezTo>
                  <a:pt x="188298" y="1161445"/>
                  <a:pt x="42613" y="826314"/>
                  <a:pt x="0" y="559426"/>
                </a:cubicBezTo>
                <a:cubicBezTo>
                  <a:pt x="-30772" y="264017"/>
                  <a:pt x="200531" y="-17223"/>
                  <a:pt x="416665" y="0"/>
                </a:cubicBezTo>
                <a:close/>
              </a:path>
              <a:path w="2589923" h="1118853" stroke="0" extrusionOk="0">
                <a:moveTo>
                  <a:pt x="416665" y="0"/>
                </a:moveTo>
                <a:cubicBezTo>
                  <a:pt x="680052" y="-1134"/>
                  <a:pt x="831946" y="55604"/>
                  <a:pt x="984630" y="0"/>
                </a:cubicBezTo>
                <a:cubicBezTo>
                  <a:pt x="1137315" y="-55604"/>
                  <a:pt x="1315713" y="54355"/>
                  <a:pt x="1552594" y="0"/>
                </a:cubicBezTo>
                <a:cubicBezTo>
                  <a:pt x="1789475" y="-54355"/>
                  <a:pt x="1932969" y="61982"/>
                  <a:pt x="2173257" y="0"/>
                </a:cubicBezTo>
                <a:cubicBezTo>
                  <a:pt x="2386358" y="51770"/>
                  <a:pt x="2541362" y="236424"/>
                  <a:pt x="2589923" y="559426"/>
                </a:cubicBezTo>
                <a:cubicBezTo>
                  <a:pt x="2560727" y="882147"/>
                  <a:pt x="2359864" y="1144164"/>
                  <a:pt x="2173257" y="1118853"/>
                </a:cubicBezTo>
                <a:cubicBezTo>
                  <a:pt x="2028723" y="1156954"/>
                  <a:pt x="1769273" y="1077032"/>
                  <a:pt x="1640424" y="1118853"/>
                </a:cubicBezTo>
                <a:cubicBezTo>
                  <a:pt x="1511575" y="1160674"/>
                  <a:pt x="1321977" y="1063447"/>
                  <a:pt x="1107591" y="1118853"/>
                </a:cubicBezTo>
                <a:cubicBezTo>
                  <a:pt x="893205" y="1174259"/>
                  <a:pt x="686158" y="1046083"/>
                  <a:pt x="416665" y="1118853"/>
                </a:cubicBezTo>
                <a:cubicBezTo>
                  <a:pt x="211716" y="1104059"/>
                  <a:pt x="-24161" y="922357"/>
                  <a:pt x="0" y="559426"/>
                </a:cubicBezTo>
                <a:cubicBezTo>
                  <a:pt x="-20989" y="252243"/>
                  <a:pt x="128428" y="8909"/>
                  <a:pt x="416665" y="0"/>
                </a:cubicBezTo>
                <a:close/>
              </a:path>
            </a:pathLst>
          </a:custGeom>
          <a:solidFill>
            <a:schemeClr val="bg1"/>
          </a:solidFill>
          <a:ln w="57150" cmpd="dbl">
            <a:solidFill>
              <a:srgbClr val="FFC000"/>
            </a:solidFill>
            <a:prstDash val="sysDash"/>
            <a:extLst>
              <a:ext uri="{C807C97D-BFC1-408E-A445-0C87EB9F89A2}">
                <ask:lineSketchStyleProps xmlns:ask="http://schemas.microsoft.com/office/drawing/2018/sketchyshapes" sd="273690156">
                  <a:prstGeom prst="flowChartTerminator">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accent2"/>
                </a:solidFill>
                <a:latin typeface="UTM Cookies" panose="02040603050506020204" pitchFamily="18" charset="0"/>
                <a:cs typeface="Calibri" panose="020F0502020204030204" pitchFamily="34" charset="0"/>
              </a:rPr>
              <a:t>HS chỉnh sửa, hoàn thành sơ đồ</a:t>
            </a:r>
          </a:p>
        </p:txBody>
      </p:sp>
    </p:spTree>
    <p:extLst>
      <p:ext uri="{BB962C8B-B14F-4D97-AF65-F5344CB8AC3E}">
        <p14:creationId xmlns:p14="http://schemas.microsoft.com/office/powerpoint/2010/main" val="1409840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8" presetClass="emph" presetSubtype="0" repeatCount="indefinite" fill="hold" nodeType="withEffect">
                                  <p:stCondLst>
                                    <p:cond delay="0"/>
                                  </p:stCondLst>
                                  <p:childTnLst>
                                    <p:animRot by="21600000">
                                      <p:cBhvr>
                                        <p:cTn id="19" dur="5000" fill="hold"/>
                                        <p:tgtEl>
                                          <p:spTgt spid="1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down)">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6" grpId="0" animBg="1"/>
      <p:bldP spid="17" grpId="0" animBg="1"/>
      <p:bldP spid="20" grpId="0" animBg="1"/>
      <p:bldP spid="21" grpId="0" animBg="1"/>
      <p:bldP spid="7"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nature&#10;&#10;Description automatically generated">
            <a:extLst>
              <a:ext uri="{FF2B5EF4-FFF2-40B4-BE49-F238E27FC236}">
                <a16:creationId xmlns:a16="http://schemas.microsoft.com/office/drawing/2014/main" id="{E6464AE3-CBBA-02E7-6EDF-49A074469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descr="A picture containing toy, doll&#10;&#10;Description automatically generated">
            <a:extLst>
              <a:ext uri="{FF2B5EF4-FFF2-40B4-BE49-F238E27FC236}">
                <a16:creationId xmlns:a16="http://schemas.microsoft.com/office/drawing/2014/main" id="{21B09793-9D8E-03CF-43B0-787DA04A9A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7153">
            <a:off x="7084621" y="1363137"/>
            <a:ext cx="3700853" cy="5111530"/>
          </a:xfrm>
          <a:prstGeom prst="rect">
            <a:avLst/>
          </a:prstGeom>
        </p:spPr>
      </p:pic>
      <p:sp>
        <p:nvSpPr>
          <p:cNvPr id="11" name="Double Wave 10">
            <a:extLst>
              <a:ext uri="{FF2B5EF4-FFF2-40B4-BE49-F238E27FC236}">
                <a16:creationId xmlns:a16="http://schemas.microsoft.com/office/drawing/2014/main" id="{FF6C37D0-5399-BE84-7CA5-22A80D419B77}"/>
              </a:ext>
            </a:extLst>
          </p:cNvPr>
          <p:cNvSpPr/>
          <p:nvPr/>
        </p:nvSpPr>
        <p:spPr>
          <a:xfrm>
            <a:off x="3801979" y="1415165"/>
            <a:ext cx="4192939" cy="2735732"/>
          </a:xfrm>
          <a:prstGeom prst="doubleWave">
            <a:avLst>
              <a:gd name="adj1" fmla="val 6250"/>
              <a:gd name="adj2" fmla="val -5069"/>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Autofit/>
          </a:bodyPr>
          <a:lstStyle/>
          <a:p>
            <a:pPr algn="ctr">
              <a:lnSpc>
                <a:spcPct val="90000"/>
              </a:lnSpc>
              <a:spcBef>
                <a:spcPct val="0"/>
              </a:spcBef>
              <a:spcAft>
                <a:spcPts val="600"/>
              </a:spcAft>
            </a:pPr>
            <a:endParaRPr lang="en-US" sz="4800">
              <a:solidFill>
                <a:srgbClr val="C00000"/>
              </a:solidFill>
              <a:latin typeface="UTM Cookies" panose="02040603050506020204" pitchFamily="18" charset="0"/>
              <a:ea typeface="+mj-ea"/>
              <a:cs typeface="+mj-cs"/>
            </a:endParaRPr>
          </a:p>
          <a:p>
            <a:pPr algn="ctr">
              <a:lnSpc>
                <a:spcPct val="90000"/>
              </a:lnSpc>
              <a:spcBef>
                <a:spcPct val="0"/>
              </a:spcBef>
              <a:spcAft>
                <a:spcPts val="600"/>
              </a:spcAft>
            </a:pPr>
            <a:endParaRPr lang="en-US" sz="4800">
              <a:solidFill>
                <a:srgbClr val="C00000"/>
              </a:solidFill>
              <a:latin typeface="UTM Cookies" panose="02040603050506020204" pitchFamily="18" charset="0"/>
              <a:ea typeface="+mj-ea"/>
              <a:cs typeface="+mj-cs"/>
            </a:endParaRPr>
          </a:p>
          <a:p>
            <a:pPr algn="ctr">
              <a:lnSpc>
                <a:spcPct val="90000"/>
              </a:lnSpc>
              <a:spcBef>
                <a:spcPct val="0"/>
              </a:spcBef>
              <a:spcAft>
                <a:spcPts val="600"/>
              </a:spcAft>
            </a:pPr>
            <a:r>
              <a:rPr lang="en-US" sz="4800">
                <a:solidFill>
                  <a:srgbClr val="C00000"/>
                </a:solidFill>
                <a:latin typeface="UTM Cookies" panose="02040603050506020204" pitchFamily="18" charset="0"/>
                <a:ea typeface="+mj-ea"/>
                <a:cs typeface="+mj-cs"/>
              </a:rPr>
              <a:t>Vận dụng:</a:t>
            </a:r>
          </a:p>
          <a:p>
            <a:pPr algn="ctr">
              <a:lnSpc>
                <a:spcPct val="90000"/>
              </a:lnSpc>
              <a:spcBef>
                <a:spcPct val="0"/>
              </a:spcBef>
              <a:spcAft>
                <a:spcPts val="600"/>
              </a:spcAft>
            </a:pPr>
            <a:r>
              <a:rPr lang="en-US" sz="4800">
                <a:solidFill>
                  <a:srgbClr val="C00000"/>
                </a:solidFill>
                <a:latin typeface="UTM Cookies" panose="02040603050506020204" pitchFamily="18" charset="0"/>
                <a:ea typeface="+mj-ea"/>
                <a:cs typeface="+mj-cs"/>
              </a:rPr>
              <a:t>“Truy tìm thủ lĩnh”</a:t>
            </a:r>
          </a:p>
        </p:txBody>
      </p:sp>
      <p:pic>
        <p:nvPicPr>
          <p:cNvPr id="13" name="Picture 12" descr="A picture containing toy, doll&#10;&#10;Description automatically generated">
            <a:extLst>
              <a:ext uri="{FF2B5EF4-FFF2-40B4-BE49-F238E27FC236}">
                <a16:creationId xmlns:a16="http://schemas.microsoft.com/office/drawing/2014/main" id="{FE9D6755-845F-AAE0-3F15-F6FA9C27BB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8944" y="1415165"/>
            <a:ext cx="3017367" cy="4937509"/>
          </a:xfrm>
          <a:prstGeom prst="rect">
            <a:avLst/>
          </a:prstGeom>
        </p:spPr>
      </p:pic>
    </p:spTree>
    <p:extLst>
      <p:ext uri="{BB962C8B-B14F-4D97-AF65-F5344CB8AC3E}">
        <p14:creationId xmlns:p14="http://schemas.microsoft.com/office/powerpoint/2010/main" val="414910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2" name="wind.wav"/>
          </p:stSnd>
        </p:sndAc>
      </p:transition>
    </mc:Choice>
    <mc:Fallback xmlns="">
      <p:transition spd="slow">
        <p:fade/>
        <p:sndAc>
          <p:stSnd>
            <p:snd r:embed="rId6" name="wind.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nature&#10;&#10;Description automatically generated">
            <a:extLst>
              <a:ext uri="{FF2B5EF4-FFF2-40B4-BE49-F238E27FC236}">
                <a16:creationId xmlns:a16="http://schemas.microsoft.com/office/drawing/2014/main" id="{E6464AE3-CBBA-02E7-6EDF-49A074469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descr="A picture containing toy, doll&#10;&#10;Description automatically generated">
            <a:extLst>
              <a:ext uri="{FF2B5EF4-FFF2-40B4-BE49-F238E27FC236}">
                <a16:creationId xmlns:a16="http://schemas.microsoft.com/office/drawing/2014/main" id="{21B09793-9D8E-03CF-43B0-787DA04A9A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17153">
            <a:off x="5561581" y="1819960"/>
            <a:ext cx="3700853" cy="5111530"/>
          </a:xfrm>
          <a:prstGeom prst="rect">
            <a:avLst/>
          </a:prstGeom>
        </p:spPr>
      </p:pic>
      <p:sp>
        <p:nvSpPr>
          <p:cNvPr id="11" name="Double Wave 10">
            <a:extLst>
              <a:ext uri="{FF2B5EF4-FFF2-40B4-BE49-F238E27FC236}">
                <a16:creationId xmlns:a16="http://schemas.microsoft.com/office/drawing/2014/main" id="{FF6C37D0-5399-BE84-7CA5-22A80D419B77}"/>
              </a:ext>
            </a:extLst>
          </p:cNvPr>
          <p:cNvSpPr/>
          <p:nvPr/>
        </p:nvSpPr>
        <p:spPr>
          <a:xfrm>
            <a:off x="1572126" y="447781"/>
            <a:ext cx="9833810" cy="1309128"/>
          </a:xfrm>
          <a:prstGeom prst="doubleWave">
            <a:avLst>
              <a:gd name="adj1" fmla="val 6250"/>
              <a:gd name="adj2" fmla="val -5069"/>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Autofit/>
          </a:bodyPr>
          <a:lstStyle/>
          <a:p>
            <a:pPr algn="ctr">
              <a:lnSpc>
                <a:spcPct val="90000"/>
              </a:lnSpc>
              <a:spcBef>
                <a:spcPct val="0"/>
              </a:spcBef>
              <a:spcAft>
                <a:spcPts val="600"/>
              </a:spcAft>
            </a:pPr>
            <a:r>
              <a:rPr lang="en-US" sz="2800">
                <a:solidFill>
                  <a:srgbClr val="C00000"/>
                </a:solidFill>
                <a:ea typeface="+mj-ea"/>
                <a:cs typeface="+mj-cs"/>
              </a:rPr>
              <a:t>Giới thiệu với bạn về một số đồng bằng, cao nguyên, núi, sông, biển, hồ, nổi tiếng của Việt Nam</a:t>
            </a:r>
          </a:p>
        </p:txBody>
      </p:sp>
      <p:pic>
        <p:nvPicPr>
          <p:cNvPr id="13" name="Picture 12" descr="A picture containing toy, doll&#10;&#10;Description automatically generated">
            <a:extLst>
              <a:ext uri="{FF2B5EF4-FFF2-40B4-BE49-F238E27FC236}">
                <a16:creationId xmlns:a16="http://schemas.microsoft.com/office/drawing/2014/main" id="{FE9D6755-845F-AAE0-3F15-F6FA9C27BB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4426" y="1932523"/>
            <a:ext cx="3017367" cy="4937509"/>
          </a:xfrm>
          <a:prstGeom prst="rect">
            <a:avLst/>
          </a:prstGeom>
        </p:spPr>
      </p:pic>
    </p:spTree>
    <p:extLst>
      <p:ext uri="{BB962C8B-B14F-4D97-AF65-F5344CB8AC3E}">
        <p14:creationId xmlns:p14="http://schemas.microsoft.com/office/powerpoint/2010/main" val="3249009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750" fill="hold"/>
                                        <p:tgtEl>
                                          <p:spTgt spid="11"/>
                                        </p:tgtEl>
                                        <p:attrNameLst>
                                          <p:attrName>ppt_x</p:attrName>
                                        </p:attrNameLst>
                                      </p:cBhvr>
                                      <p:tavLst>
                                        <p:tav tm="0">
                                          <p:val>
                                            <p:strVal val="1+#ppt_w/2"/>
                                          </p:val>
                                        </p:tav>
                                        <p:tav tm="100000">
                                          <p:val>
                                            <p:strVal val="#ppt_x"/>
                                          </p:val>
                                        </p:tav>
                                      </p:tavLst>
                                    </p:anim>
                                    <p:anim calcmode="lin" valueType="num">
                                      <p:cBhvr additive="base">
                                        <p:cTn id="8" dur="1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nature&#10;&#10;Description automatically generated">
            <a:extLst>
              <a:ext uri="{FF2B5EF4-FFF2-40B4-BE49-F238E27FC236}">
                <a16:creationId xmlns:a16="http://schemas.microsoft.com/office/drawing/2014/main" id="{E6464AE3-CBBA-02E7-6EDF-49A074469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DE3555A-E553-A0BA-DCA8-14C74C316C39}"/>
              </a:ext>
            </a:extLst>
          </p:cNvPr>
          <p:cNvSpPr/>
          <p:nvPr/>
        </p:nvSpPr>
        <p:spPr>
          <a:xfrm>
            <a:off x="2634915" y="989454"/>
            <a:ext cx="8514347" cy="5122588"/>
          </a:xfrm>
          <a:prstGeom prst="roundRect">
            <a:avLst/>
          </a:prstGeom>
          <a:solidFill>
            <a:schemeClr val="bg1"/>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n w="22225">
                  <a:solidFill>
                    <a:schemeClr val="accent5">
                      <a:lumMod val="75000"/>
                    </a:schemeClr>
                  </a:solidFill>
                  <a:prstDash val="solid"/>
                </a:ln>
                <a:solidFill>
                  <a:schemeClr val="accent4">
                    <a:lumMod val="60000"/>
                    <a:lumOff val="40000"/>
                  </a:schemeClr>
                </a:solidFill>
                <a:latin typeface="UTM Cookies" panose="02040603050506020204" pitchFamily="18" charset="0"/>
                <a:cs typeface="Calibri" panose="020F0502020204030204" pitchFamily="34" charset="0"/>
              </a:rPr>
              <a:t>Hướng dẫn:</a:t>
            </a:r>
          </a:p>
          <a:p>
            <a:pPr algn="just"/>
            <a:r>
              <a:rPr lang="en-US" sz="4400" b="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Mỗi nhóm sẽ đại diện 1 thủ lĩnh trình bày về địa điểm mình sưu tầm ảnh và trả lời các câu hỏi liên quan.</a:t>
            </a:r>
          </a:p>
        </p:txBody>
      </p:sp>
      <p:pic>
        <p:nvPicPr>
          <p:cNvPr id="3" name="Picture 2" descr="A picture containing toy, doll&#10;&#10;Description automatically generated">
            <a:extLst>
              <a:ext uri="{FF2B5EF4-FFF2-40B4-BE49-F238E27FC236}">
                <a16:creationId xmlns:a16="http://schemas.microsoft.com/office/drawing/2014/main" id="{78701E2A-92E7-08EF-01CF-72E73EA39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2101"/>
            <a:ext cx="3017367" cy="4937509"/>
          </a:xfrm>
          <a:prstGeom prst="rect">
            <a:avLst/>
          </a:prstGeom>
        </p:spPr>
      </p:pic>
    </p:spTree>
    <p:extLst>
      <p:ext uri="{BB962C8B-B14F-4D97-AF65-F5344CB8AC3E}">
        <p14:creationId xmlns:p14="http://schemas.microsoft.com/office/powerpoint/2010/main" val="1651634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nature&#10;&#10;Description automatically generated">
            <a:extLst>
              <a:ext uri="{FF2B5EF4-FFF2-40B4-BE49-F238E27FC236}">
                <a16:creationId xmlns:a16="http://schemas.microsoft.com/office/drawing/2014/main" id="{E6464AE3-CBBA-02E7-6EDF-49A074469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DE3555A-E553-A0BA-DCA8-14C74C316C39}"/>
              </a:ext>
            </a:extLst>
          </p:cNvPr>
          <p:cNvSpPr/>
          <p:nvPr/>
        </p:nvSpPr>
        <p:spPr>
          <a:xfrm>
            <a:off x="651151" y="434261"/>
            <a:ext cx="3840638" cy="859011"/>
          </a:xfrm>
          <a:prstGeom prst="roundRect">
            <a:avLst/>
          </a:prstGeom>
          <a:solidFill>
            <a:schemeClr val="bg1"/>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n w="22225">
                  <a:solidFill>
                    <a:schemeClr val="accent5">
                      <a:lumMod val="75000"/>
                    </a:schemeClr>
                  </a:solidFill>
                  <a:prstDash val="solid"/>
                </a:ln>
                <a:solidFill>
                  <a:schemeClr val="accent4">
                    <a:lumMod val="60000"/>
                    <a:lumOff val="40000"/>
                  </a:schemeClr>
                </a:solidFill>
                <a:latin typeface="UTM Cookies" panose="02040603050506020204" pitchFamily="18" charset="0"/>
                <a:cs typeface="Calibri" panose="020F0502020204030204" pitchFamily="34" charset="0"/>
              </a:rPr>
              <a:t>Gợi ý câu hỏi</a:t>
            </a:r>
          </a:p>
        </p:txBody>
      </p:sp>
      <p:pic>
        <p:nvPicPr>
          <p:cNvPr id="3" name="Picture 2" descr="A picture containing toy, doll&#10;&#10;Description automatically generated">
            <a:extLst>
              <a:ext uri="{FF2B5EF4-FFF2-40B4-BE49-F238E27FC236}">
                <a16:creationId xmlns:a16="http://schemas.microsoft.com/office/drawing/2014/main" id="{78701E2A-92E7-08EF-01CF-72E73EA39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2101"/>
            <a:ext cx="3017367" cy="4937509"/>
          </a:xfrm>
          <a:prstGeom prst="rect">
            <a:avLst/>
          </a:prstGeom>
        </p:spPr>
      </p:pic>
      <p:sp>
        <p:nvSpPr>
          <p:cNvPr id="4" name="Speech Bubble: Oval 3">
            <a:extLst>
              <a:ext uri="{FF2B5EF4-FFF2-40B4-BE49-F238E27FC236}">
                <a16:creationId xmlns:a16="http://schemas.microsoft.com/office/drawing/2014/main" id="{FFAAF073-ADC0-4183-C2D3-10F0FF145C3F}"/>
              </a:ext>
            </a:extLst>
          </p:cNvPr>
          <p:cNvSpPr/>
          <p:nvPr/>
        </p:nvSpPr>
        <p:spPr>
          <a:xfrm>
            <a:off x="2439089" y="1941094"/>
            <a:ext cx="2782989" cy="851132"/>
          </a:xfrm>
          <a:prstGeom prst="wedgeEllipseCallout">
            <a:avLst>
              <a:gd name="adj1" fmla="val -37135"/>
              <a:gd name="adj2" fmla="val 100640"/>
            </a:avLst>
          </a:prstGeom>
          <a:solidFill>
            <a:schemeClr val="bg1"/>
          </a:solidFill>
          <a:ln>
            <a:solidFill>
              <a:schemeClr val="accent4">
                <a:lumMod val="60000"/>
                <a:lumOff val="40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n w="22225">
                  <a:solidFill>
                    <a:srgbClr val="C00000"/>
                  </a:solidFill>
                  <a:prstDash val="solid"/>
                </a:ln>
                <a:solidFill>
                  <a:srgbClr val="C00000"/>
                </a:solidFill>
                <a:cs typeface="Calibri" panose="020F0502020204030204" pitchFamily="34" charset="0"/>
              </a:rPr>
              <a:t>Đây là hình ảnh gì?</a:t>
            </a:r>
            <a:endParaRPr lang="en-US" sz="2800">
              <a:solidFill>
                <a:sysClr val="windowText" lastClr="000000"/>
              </a:solidFill>
              <a:latin typeface="Calibri" panose="020F0502020204030204" pitchFamily="34" charset="0"/>
              <a:cs typeface="Calibri" panose="020F0502020204030204" pitchFamily="34" charset="0"/>
            </a:endParaRPr>
          </a:p>
        </p:txBody>
      </p:sp>
      <p:sp>
        <p:nvSpPr>
          <p:cNvPr id="5" name="Speech Bubble: Oval 4">
            <a:extLst>
              <a:ext uri="{FF2B5EF4-FFF2-40B4-BE49-F238E27FC236}">
                <a16:creationId xmlns:a16="http://schemas.microsoft.com/office/drawing/2014/main" id="{96356D95-96B3-F2D6-1192-7639D6A72D2F}"/>
              </a:ext>
            </a:extLst>
          </p:cNvPr>
          <p:cNvSpPr/>
          <p:nvPr/>
        </p:nvSpPr>
        <p:spPr>
          <a:xfrm>
            <a:off x="2699209" y="3650070"/>
            <a:ext cx="2782989" cy="851132"/>
          </a:xfrm>
          <a:prstGeom prst="wedgeEllipseCallout">
            <a:avLst>
              <a:gd name="adj1" fmla="val -67110"/>
              <a:gd name="adj2" fmla="val -67107"/>
            </a:avLst>
          </a:prstGeom>
          <a:solidFill>
            <a:schemeClr val="bg1"/>
          </a:solidFill>
          <a:ln>
            <a:solidFill>
              <a:schemeClr val="accent4">
                <a:lumMod val="60000"/>
                <a:lumOff val="40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n w="22225">
                  <a:solidFill>
                    <a:srgbClr val="C00000"/>
                  </a:solidFill>
                  <a:prstDash val="solid"/>
                </a:ln>
                <a:solidFill>
                  <a:srgbClr val="C00000"/>
                </a:solidFill>
                <a:cs typeface="Calibri" panose="020F0502020204030204" pitchFamily="34" charset="0"/>
              </a:rPr>
              <a:t>Tại sao em biết?</a:t>
            </a:r>
          </a:p>
        </p:txBody>
      </p:sp>
      <p:pic>
        <p:nvPicPr>
          <p:cNvPr id="6" name="Picture 5" descr="A picture containing toy, doll&#10;&#10;Description automatically generated">
            <a:extLst>
              <a:ext uri="{FF2B5EF4-FFF2-40B4-BE49-F238E27FC236}">
                <a16:creationId xmlns:a16="http://schemas.microsoft.com/office/drawing/2014/main" id="{562AB7FD-C2EF-7951-6E31-90BDC2BFDD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7153">
            <a:off x="7826223" y="1739269"/>
            <a:ext cx="3700853" cy="5111530"/>
          </a:xfrm>
          <a:prstGeom prst="rect">
            <a:avLst/>
          </a:prstGeom>
        </p:spPr>
      </p:pic>
      <p:sp>
        <p:nvSpPr>
          <p:cNvPr id="7" name="Speech Bubble: Oval 6">
            <a:extLst>
              <a:ext uri="{FF2B5EF4-FFF2-40B4-BE49-F238E27FC236}">
                <a16:creationId xmlns:a16="http://schemas.microsoft.com/office/drawing/2014/main" id="{DCA49E89-C774-C584-B82A-6238BCE32FBC}"/>
              </a:ext>
            </a:extLst>
          </p:cNvPr>
          <p:cNvSpPr/>
          <p:nvPr/>
        </p:nvSpPr>
        <p:spPr>
          <a:xfrm>
            <a:off x="5474673" y="3786894"/>
            <a:ext cx="3373251" cy="1428615"/>
          </a:xfrm>
          <a:prstGeom prst="wedgeEllipseCallout">
            <a:avLst>
              <a:gd name="adj1" fmla="val 59353"/>
              <a:gd name="adj2" fmla="val -62113"/>
            </a:avLst>
          </a:prstGeom>
          <a:solidFill>
            <a:schemeClr val="bg1"/>
          </a:solidFill>
          <a:ln>
            <a:solidFill>
              <a:schemeClr val="tx2">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n w="22225">
                  <a:solidFill>
                    <a:srgbClr val="C00000"/>
                  </a:solidFill>
                  <a:prstDash val="solid"/>
                </a:ln>
                <a:solidFill>
                  <a:srgbClr val="C00000"/>
                </a:solidFill>
                <a:cs typeface="Calibri" panose="020F0502020204030204" pitchFamily="34" charset="0"/>
              </a:rPr>
              <a:t>Em đã đến nơi này chưa?</a:t>
            </a:r>
            <a:endParaRPr lang="en-US" sz="2800">
              <a:solidFill>
                <a:sysClr val="windowText" lastClr="000000"/>
              </a:solidFill>
              <a:latin typeface="Calibri" panose="020F0502020204030204" pitchFamily="34" charset="0"/>
              <a:cs typeface="Calibri" panose="020F0502020204030204" pitchFamily="34" charset="0"/>
            </a:endParaRPr>
          </a:p>
        </p:txBody>
      </p:sp>
      <p:sp>
        <p:nvSpPr>
          <p:cNvPr id="9" name="Speech Bubble: Oval 8">
            <a:extLst>
              <a:ext uri="{FF2B5EF4-FFF2-40B4-BE49-F238E27FC236}">
                <a16:creationId xmlns:a16="http://schemas.microsoft.com/office/drawing/2014/main" id="{A56033B5-5E28-8AEC-8065-7D52D43A3AE1}"/>
              </a:ext>
            </a:extLst>
          </p:cNvPr>
          <p:cNvSpPr/>
          <p:nvPr/>
        </p:nvSpPr>
        <p:spPr>
          <a:xfrm>
            <a:off x="5273228" y="727354"/>
            <a:ext cx="4530124" cy="1428615"/>
          </a:xfrm>
          <a:prstGeom prst="wedgeEllipseCallout">
            <a:avLst>
              <a:gd name="adj1" fmla="val 25900"/>
              <a:gd name="adj2" fmla="val 93972"/>
            </a:avLst>
          </a:prstGeom>
          <a:solidFill>
            <a:schemeClr val="bg1"/>
          </a:solidFill>
          <a:ln>
            <a:solidFill>
              <a:schemeClr val="tx2">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n w="22225">
                  <a:solidFill>
                    <a:srgbClr val="C00000"/>
                  </a:solidFill>
                  <a:prstDash val="solid"/>
                </a:ln>
                <a:solidFill>
                  <a:srgbClr val="C00000"/>
                </a:solidFill>
                <a:cs typeface="Calibri" panose="020F0502020204030204" pitchFamily="34" charset="0"/>
              </a:rPr>
              <a:t>Địa hình này thuộc địa phương nào?</a:t>
            </a:r>
          </a:p>
        </p:txBody>
      </p:sp>
    </p:spTree>
    <p:extLst>
      <p:ext uri="{BB962C8B-B14F-4D97-AF65-F5344CB8AC3E}">
        <p14:creationId xmlns:p14="http://schemas.microsoft.com/office/powerpoint/2010/main" val="2062753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483</Words>
  <Application>Microsoft Office PowerPoint</Application>
  <PresentationFormat>Widescreen</PresentationFormat>
  <Paragraphs>47</Paragraphs>
  <Slides>16</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Roboto</vt:lpstr>
      <vt:lpstr>Times New Roman</vt:lpstr>
      <vt:lpstr>UTM Cookies</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HUYNH TUONG VY</dc:creator>
  <cp:lastModifiedBy>kim yen</cp:lastModifiedBy>
  <cp:revision>3</cp:revision>
  <dcterms:created xsi:type="dcterms:W3CDTF">2023-01-15T16:19:56Z</dcterms:created>
  <dcterms:modified xsi:type="dcterms:W3CDTF">2023-05-06T13:43:26Z</dcterms:modified>
</cp:coreProperties>
</file>